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44"/>
  </p:notesMasterIdLst>
  <p:sldIdLst>
    <p:sldId id="256" r:id="rId2"/>
    <p:sldId id="259" r:id="rId3"/>
    <p:sldId id="258" r:id="rId4"/>
    <p:sldId id="263" r:id="rId5"/>
    <p:sldId id="268" r:id="rId6"/>
    <p:sldId id="269" r:id="rId7"/>
    <p:sldId id="262" r:id="rId8"/>
    <p:sldId id="271" r:id="rId9"/>
    <p:sldId id="279" r:id="rId10"/>
    <p:sldId id="261" r:id="rId11"/>
    <p:sldId id="307" r:id="rId12"/>
    <p:sldId id="308" r:id="rId13"/>
    <p:sldId id="272" r:id="rId14"/>
    <p:sldId id="309" r:id="rId15"/>
    <p:sldId id="310" r:id="rId16"/>
    <p:sldId id="311" r:id="rId17"/>
    <p:sldId id="312" r:id="rId18"/>
    <p:sldId id="260" r:id="rId19"/>
    <p:sldId id="313" r:id="rId20"/>
    <p:sldId id="314" r:id="rId21"/>
    <p:sldId id="315" r:id="rId22"/>
    <p:sldId id="316" r:id="rId23"/>
    <p:sldId id="317" r:id="rId24"/>
    <p:sldId id="319" r:id="rId25"/>
    <p:sldId id="318" r:id="rId26"/>
    <p:sldId id="320" r:id="rId27"/>
    <p:sldId id="321" r:id="rId28"/>
    <p:sldId id="322" r:id="rId29"/>
    <p:sldId id="270" r:id="rId30"/>
    <p:sldId id="264" r:id="rId31"/>
    <p:sldId id="326" r:id="rId32"/>
    <p:sldId id="325" r:id="rId33"/>
    <p:sldId id="324" r:id="rId34"/>
    <p:sldId id="327" r:id="rId35"/>
    <p:sldId id="328" r:id="rId36"/>
    <p:sldId id="329" r:id="rId37"/>
    <p:sldId id="330" r:id="rId38"/>
    <p:sldId id="331" r:id="rId39"/>
    <p:sldId id="333" r:id="rId40"/>
    <p:sldId id="332" r:id="rId41"/>
    <p:sldId id="278" r:id="rId42"/>
    <p:sldId id="280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C62CF2-3627-4F12-B119-C3E08E93A1B1}">
  <a:tblStyle styleId="{53C62CF2-3627-4F12-B119-C3E08E93A1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0f1f795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0f1f795c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70f1f795cd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70f1f795cd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32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210b42ab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210b42ab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901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657d5fad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2657d5fad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657d5fad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2657d5fad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70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657d5fad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2657d5fad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9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657d5fad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2657d5fad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877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210b42ab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210b42ab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832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60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7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041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216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86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125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27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5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265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65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0f1f795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1879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516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061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116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67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842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869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466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75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0f1f795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0f1f795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687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10b42ab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10b42ab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0f1f795c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0f1f795c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2657d5fad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2657d5fad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0f1f795c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0f1f795cd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210b42ab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210b42ab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271e25f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271e25f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2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4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5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6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lumn of text 1">
  <p:cSld name="CUSTOM_16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 rot="-10799870">
            <a:off x="-4036147" y="4844789"/>
            <a:ext cx="17943976" cy="1091690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4886025" y="519177"/>
            <a:ext cx="36591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4886025" y="1972000"/>
            <a:ext cx="3659100" cy="23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99025" y="434275"/>
            <a:ext cx="39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39729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43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4" r:id="rId11"/>
    <p:sldLayoutId id="2147483665" r:id="rId12"/>
    <p:sldLayoutId id="2147483668" r:id="rId13"/>
    <p:sldLayoutId id="2147483669" r:id="rId14"/>
    <p:sldLayoutId id="2147483670" r:id="rId15"/>
    <p:sldLayoutId id="2147483672" r:id="rId16"/>
    <p:sldLayoutId id="2147483673" r:id="rId17"/>
    <p:sldLayoutId id="2147483674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6091252" y="3122050"/>
            <a:ext cx="2380200" cy="1868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유승민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(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얼굴마담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차승현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ko-KR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성다영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안병준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(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발표자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경기천년제목 Light"/>
              </a:rPr>
              <a:t>서경원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경기천년제목 Light"/>
                <a:ea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857801" y="1087100"/>
            <a:ext cx="2495812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/>
              <a:t>애완견 </a:t>
            </a:r>
            <a:r>
              <a:rPr lang="ko-KR" altLang="en-US" sz="4500" dirty="0" err="1"/>
              <a:t>스튜디오</a:t>
            </a:r>
            <a:r>
              <a:rPr lang="ko-KR" altLang="en-US" dirty="0" err="1">
                <a:solidFill>
                  <a:schemeClr val="accent1"/>
                </a:solidFill>
              </a:rPr>
              <a:t>웹사이트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91117-31CB-4DC9-AFD0-BD1F5D7B8A95}"/>
              </a:ext>
            </a:extLst>
          </p:cNvPr>
          <p:cNvSpPr txBox="1"/>
          <p:nvPr/>
        </p:nvSpPr>
        <p:spPr>
          <a:xfrm>
            <a:off x="0" y="0"/>
            <a:ext cx="4987123" cy="5143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4B20D-B3BE-4821-A168-30A00A157E57}"/>
              </a:ext>
            </a:extLst>
          </p:cNvPr>
          <p:cNvSpPr txBox="1"/>
          <p:nvPr/>
        </p:nvSpPr>
        <p:spPr>
          <a:xfrm>
            <a:off x="7928156" y="142054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61A9E-237C-49C6-AA35-C32A04130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95" y="1087100"/>
            <a:ext cx="3233208" cy="474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64000" decel="3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 L -0.00035 0.00031 C -0.00208 -0.00802 -0.00365 -0.01574 -0.00469 -0.02377 C -0.00504 -0.02654 -0.00521 -0.02994 -0.00521 -0.03302 C -0.00504 -0.03765 -0.0059 -0.04352 -0.00399 -0.04691 C -0.00278 -0.04907 -0.00069 -0.04537 0.00104 -0.04475 C 0.00365 -0.04383 0.00625 -0.0429 0.00903 -0.04259 C 0.01476 -0.0429 0.02049 -0.04105 0.02604 -0.04352 C 0.02778 -0.04414 0.02899 -0.04784 0.02899 -0.05062 C 0.02899 -0.06327 0.02812 -0.07654 0.02674 -0.0892 C 0.02639 -0.09228 0.02465 -0.09444 0.02378 -0.09753 C 0.02274 -0.10216 0.0224 -0.10556 0.0217 -0.11049 C 0.02222 -0.11327 0.02205 -0.11698 0.02326 -0.11975 C 0.02535 -0.12469 0.02899 -0.12068 0.03108 -0.11975 C 0.03229 -0.1179 0.04271 -0.10432 0.04462 -0.09969 C 0.04583 -0.09691 0.04601 -0.09352 0.0467 -0.09012 C 0.0474 -0.08827 0.04826 -0.08642 0.04896 -0.08457 C 0.05156 -0.07654 0.05139 -0.075 0.05469 -0.06821 C 0.05694 -0.06327 0.05851 -0.0571 0.06181 -0.05401 C 0.06406 -0.05154 0.06615 -0.04846 0.06892 -0.04691 C 0.0717 -0.04537 0.075 -0.0463 0.07812 -0.04599 C 0.08733 -0.0608 0.08385 -0.05093 0.08021 -0.08333 C 0.07413 -0.13796 0.07743 -0.09815 0.07465 -0.13611 C 0.07552 -0.14414 0.075 -0.1534 0.07743 -0.16049 C 0.07847 -0.16389 0.0816 -0.16451 0.08385 -0.16389 C 0.09253 -0.16204 0.10104 -0.1571 0.10955 -0.1534 C 0.11285 -0.15031 0.11632 -0.14753 0.11962 -0.14414 C 0.12917 -0.13457 0.12812 -0.13241 0.14028 -0.12778 C 0.14479 -0.12623 0.14931 -0.12623 0.15382 -0.12531 C 0.16806 -0.1284 0.17448 -0.12623 0.18594 -0.14074 C 0.18802 -0.14321 0.18837 -0.14753 0.18958 -0.15123 C 0.18993 -0.1571 0.19062 -0.16296 0.19097 -0.16883 C 0.19132 -0.17407 0.19149 -0.17963 0.19167 -0.18519 C 0.19184 -0.18951 0.19184 -0.19383 0.19236 -0.19815 C 0.19375 -0.20926 0.19549 -0.21944 0.20087 -0.22747 C 0.20417 -0.23179 0.20816 -0.23426 0.21163 -0.23765 C 0.21979 -0.23488 0.22847 -0.23395 0.23594 -0.2284 C 0.24531 -0.2213 0.2526 -0.20864 0.26163 -0.20062 C 0.26927 -0.19352 0.28698 -0.17654 0.29601 -0.17346 C 0.30312 -0.17099 0.31076 -0.17191 0.31806 -0.17099 C 0.32222 -0.17191 0.32639 -0.17068 0.33021 -0.17346 C 0.3375 -0.17901 0.33698 -0.19043 0.33958 -0.20062 C 0.34288 -0.2142 0.34844 -0.23519 0.35382 -0.24969 C 0.35573 -0.25525 0.35729 -0.26142 0.36007 -0.26605 C 0.36719 -0.27716 0.37448 -0.275 0.38368 -0.27654 L 0.41302 -0.27531 C 0.42708 -0.27222 0.44115 -0.25895 0.45434 -0.25185 C 0.46458 -0.2463 0.46858 -0.24722 0.47882 -0.24599 C 0.48819 -0.24784 0.50017 -0.24599 0.50868 -0.25648 C 0.51285 -0.26173 0.51806 -0.27932 0.52014 -0.28333 C 0.53316 -0.30895 0.51493 -0.27222 0.52587 -0.29877 C 0.52917 -0.3071 0.53194 -0.31173 0.53663 -0.31759 C 0.53785 -0.31914 0.53941 -0.32099 0.5408 -0.32191 C 0.54514 -0.32531 0.55017 -0.325 0.55434 -0.32562 C 0.56007 -0.32438 0.5658 -0.32377 0.57153 -0.32191 C 0.5776 -0.32037 0.58333 -0.31728 0.58941 -0.31512 L 0.59583 -0.31265 C 0.59774 -0.31327 0.60451 -0.31543 0.60729 -0.31852 C 0.60816 -0.31975 0.60903 -0.3216 0.61007 -0.32346 C 0.61285 -0.32747 0.61615 -0.33056 0.61875 -0.33488 C 0.62135 -0.3392 0.62448 -0.34259 0.62656 -0.34784 C 0.62847 -0.35247 0.62743 -0.35031 0.63021 -0.35463 L 0.63229 -0.36543 C 0.63299 -0.36883 0.63385 -0.37222 0.63437 -0.37593 C 0.6349 -0.37963 0.6349 -0.38302 0.63663 -0.38642 C 0.63767 -0.3892 0.63941 -0.39136 0.6408 -0.39321 C 0.64149 -0.39475 0.64219 -0.39599 0.64288 -0.39722 C 0.64392 -0.39815 0.64496 -0.39938 0.64583 -0.40062 C 0.64653 -0.40154 0.64722 -0.40309 0.64809 -0.40401 C 0.65087 -0.40772 0.65121 -0.40772 0.65382 -0.40957 " pathEditMode="relative" rAng="0" ptsTypes="AAAAAAAAAAAAAAAAAAAAAAAAAAAAAAAAAAAAAAAAAAAAAAAAAAAAAAAAAAAAAAAAAAAAAA">
                                      <p:cBhvr>
                                        <p:cTn id="6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65" y="-20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2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81599C-02DB-4F69-B6EB-C1B2A89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65" y="962052"/>
            <a:ext cx="5586695" cy="36095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03D101-5DC9-4739-A7EF-C109F917E515}"/>
              </a:ext>
            </a:extLst>
          </p:cNvPr>
          <p:cNvSpPr/>
          <p:nvPr/>
        </p:nvSpPr>
        <p:spPr>
          <a:xfrm>
            <a:off x="3538937" y="1437911"/>
            <a:ext cx="1954443" cy="39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402;p38">
            <a:extLst>
              <a:ext uri="{FF2B5EF4-FFF2-40B4-BE49-F238E27FC236}">
                <a16:creationId xmlns:a16="http://schemas.microsoft.com/office/drawing/2014/main" id="{848F567D-3A00-4054-A08C-ACA2960473C6}"/>
              </a:ext>
            </a:extLst>
          </p:cNvPr>
          <p:cNvSpPr txBox="1">
            <a:spLocks/>
          </p:cNvSpPr>
          <p:nvPr/>
        </p:nvSpPr>
        <p:spPr>
          <a:xfrm>
            <a:off x="628687" y="455600"/>
            <a:ext cx="2286213" cy="28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r>
              <a:rPr lang="ko-KR" altLang="en-US" sz="1800" dirty="0">
                <a:solidFill>
                  <a:schemeClr val="bg2"/>
                </a:solidFill>
              </a:rPr>
              <a:t>기획 및 설계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429C35-ABC8-40D0-8C13-8020739D35E1}"/>
              </a:ext>
            </a:extLst>
          </p:cNvPr>
          <p:cNvGrpSpPr/>
          <p:nvPr/>
        </p:nvGrpSpPr>
        <p:grpSpPr>
          <a:xfrm>
            <a:off x="665716" y="479526"/>
            <a:ext cx="298086" cy="233409"/>
            <a:chOff x="665716" y="479526"/>
            <a:chExt cx="298086" cy="233409"/>
          </a:xfrm>
        </p:grpSpPr>
        <p:sp>
          <p:nvSpPr>
            <p:cNvPr id="21" name="Google Shape;651;p50">
              <a:extLst>
                <a:ext uri="{FF2B5EF4-FFF2-40B4-BE49-F238E27FC236}">
                  <a16:creationId xmlns:a16="http://schemas.microsoft.com/office/drawing/2014/main" id="{52DBD84B-3039-4AA3-AF47-623139894758}"/>
                </a:ext>
              </a:extLst>
            </p:cNvPr>
            <p:cNvSpPr/>
            <p:nvPr/>
          </p:nvSpPr>
          <p:spPr>
            <a:xfrm rot="6704043">
              <a:off x="760080" y="509211"/>
              <a:ext cx="233408" cy="174037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1;p50">
              <a:extLst>
                <a:ext uri="{FF2B5EF4-FFF2-40B4-BE49-F238E27FC236}">
                  <a16:creationId xmlns:a16="http://schemas.microsoft.com/office/drawing/2014/main" id="{516CEB00-B5B8-4716-A059-8729B3F01E8D}"/>
                </a:ext>
              </a:extLst>
            </p:cNvPr>
            <p:cNvSpPr/>
            <p:nvPr/>
          </p:nvSpPr>
          <p:spPr>
            <a:xfrm rot="6704043">
              <a:off x="636031" y="509212"/>
              <a:ext cx="233408" cy="174037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DA29C42-783C-4A72-8430-C57198026889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67"/>
          <p:cNvPicPr preferRelativeResize="0"/>
          <p:nvPr/>
        </p:nvPicPr>
        <p:blipFill rotWithShape="1">
          <a:blip r:embed="rId3">
            <a:alphaModFix/>
          </a:blip>
          <a:srcRect l="62478" t="6910" r="3079" b="6919"/>
          <a:stretch/>
        </p:blipFill>
        <p:spPr>
          <a:xfrm>
            <a:off x="5105950" y="771114"/>
            <a:ext cx="3444550" cy="3837462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7"/>
          <p:cNvSpPr/>
          <p:nvPr/>
        </p:nvSpPr>
        <p:spPr>
          <a:xfrm rot="-10799870">
            <a:off x="-4036148" y="4914805"/>
            <a:ext cx="17943976" cy="102167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7640;p83">
            <a:extLst>
              <a:ext uri="{FF2B5EF4-FFF2-40B4-BE49-F238E27FC236}">
                <a16:creationId xmlns:a16="http://schemas.microsoft.com/office/drawing/2014/main" id="{E34B4521-6B69-4C8B-8867-B2E06C5B8E0A}"/>
              </a:ext>
            </a:extLst>
          </p:cNvPr>
          <p:cNvGrpSpPr/>
          <p:nvPr/>
        </p:nvGrpSpPr>
        <p:grpSpPr>
          <a:xfrm>
            <a:off x="3222308" y="2391580"/>
            <a:ext cx="784709" cy="656093"/>
            <a:chOff x="-46042675" y="3218600"/>
            <a:chExt cx="300100" cy="263100"/>
          </a:xfrm>
          <a:solidFill>
            <a:schemeClr val="accent4"/>
          </a:solidFill>
        </p:grpSpPr>
        <p:sp>
          <p:nvSpPr>
            <p:cNvPr id="23" name="Google Shape;7641;p83">
              <a:extLst>
                <a:ext uri="{FF2B5EF4-FFF2-40B4-BE49-F238E27FC236}">
                  <a16:creationId xmlns:a16="http://schemas.microsoft.com/office/drawing/2014/main" id="{977B9AC3-4F06-4AAE-A987-B77E06EB5CD8}"/>
                </a:ext>
              </a:extLst>
            </p:cNvPr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42;p83">
              <a:extLst>
                <a:ext uri="{FF2B5EF4-FFF2-40B4-BE49-F238E27FC236}">
                  <a16:creationId xmlns:a16="http://schemas.microsoft.com/office/drawing/2014/main" id="{B22460E5-684C-4F42-B20C-11F78AB96CD2}"/>
                </a:ext>
              </a:extLst>
            </p:cNvPr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43;p83">
              <a:extLst>
                <a:ext uri="{FF2B5EF4-FFF2-40B4-BE49-F238E27FC236}">
                  <a16:creationId xmlns:a16="http://schemas.microsoft.com/office/drawing/2014/main" id="{D428C348-E807-49FF-A157-080382DDA993}"/>
                </a:ext>
              </a:extLst>
            </p:cNvPr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44;p83">
              <a:extLst>
                <a:ext uri="{FF2B5EF4-FFF2-40B4-BE49-F238E27FC236}">
                  <a16:creationId xmlns:a16="http://schemas.microsoft.com/office/drawing/2014/main" id="{3A05146F-71E8-4A6A-B066-BC021F700BD3}"/>
                </a:ext>
              </a:extLst>
            </p:cNvPr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45;p83">
              <a:extLst>
                <a:ext uri="{FF2B5EF4-FFF2-40B4-BE49-F238E27FC236}">
                  <a16:creationId xmlns:a16="http://schemas.microsoft.com/office/drawing/2014/main" id="{F59BF675-500F-4565-B532-5CE7C0EDC502}"/>
                </a:ext>
              </a:extLst>
            </p:cNvPr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646;p83">
              <a:extLst>
                <a:ext uri="{FF2B5EF4-FFF2-40B4-BE49-F238E27FC236}">
                  <a16:creationId xmlns:a16="http://schemas.microsoft.com/office/drawing/2014/main" id="{20544750-22FE-4E16-A45E-B31A68893595}"/>
                </a:ext>
              </a:extLst>
            </p:cNvPr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33;p63">
            <a:extLst>
              <a:ext uri="{FF2B5EF4-FFF2-40B4-BE49-F238E27FC236}">
                <a16:creationId xmlns:a16="http://schemas.microsoft.com/office/drawing/2014/main" id="{D22760ED-ABF2-46A5-B35E-6EB0833584DE}"/>
              </a:ext>
            </a:extLst>
          </p:cNvPr>
          <p:cNvSpPr/>
          <p:nvPr/>
        </p:nvSpPr>
        <p:spPr>
          <a:xfrm flipH="1">
            <a:off x="472897" y="2000278"/>
            <a:ext cx="1683596" cy="1395432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1EB4B-A990-46CB-9D12-C17A83AA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34" y="1977818"/>
            <a:ext cx="1528534" cy="17767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8FD216-2186-4E21-A9B6-D482BDEE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207" y="2194563"/>
            <a:ext cx="1329485" cy="1313304"/>
          </a:xfrm>
          <a:prstGeom prst="rect">
            <a:avLst/>
          </a:prstGeom>
        </p:spPr>
      </p:pic>
      <p:pic>
        <p:nvPicPr>
          <p:cNvPr id="53" name="!!그림">
            <a:extLst>
              <a:ext uri="{FF2B5EF4-FFF2-40B4-BE49-F238E27FC236}">
                <a16:creationId xmlns:a16="http://schemas.microsoft.com/office/drawing/2014/main" id="{562E8866-D743-4251-B73B-4775E69FF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033C532-F2C0-486F-B8E9-82A3846FF4EC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06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!!주제2.shpe"/>
          <p:cNvSpPr/>
          <p:nvPr/>
        </p:nvSpPr>
        <p:spPr>
          <a:xfrm rot="244581">
            <a:off x="3144705" y="2951233"/>
            <a:ext cx="3056841" cy="18281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51"/>
          <p:cNvSpPr/>
          <p:nvPr/>
        </p:nvSpPr>
        <p:spPr>
          <a:xfrm rot="9410345">
            <a:off x="5929577" y="1554372"/>
            <a:ext cx="2669477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!!주제"/>
          <p:cNvSpPr/>
          <p:nvPr/>
        </p:nvSpPr>
        <p:spPr>
          <a:xfrm rot="21404973" flipH="1">
            <a:off x="429191" y="1534691"/>
            <a:ext cx="2971666" cy="178017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51"/>
          <p:cNvSpPr txBox="1">
            <a:spLocks noGrp="1"/>
          </p:cNvSpPr>
          <p:nvPr>
            <p:ph type="title" idx="2"/>
          </p:nvPr>
        </p:nvSpPr>
        <p:spPr>
          <a:xfrm>
            <a:off x="967322" y="2443430"/>
            <a:ext cx="2110200" cy="97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및 컨셉</a:t>
            </a:r>
            <a:endParaRPr dirty="0"/>
          </a:p>
        </p:txBody>
      </p:sp>
      <p:sp>
        <p:nvSpPr>
          <p:cNvPr id="666" name="Google Shape;666;p51"/>
          <p:cNvSpPr txBox="1">
            <a:spLocks noGrp="1"/>
          </p:cNvSpPr>
          <p:nvPr>
            <p:ph type="title" idx="3"/>
          </p:nvPr>
        </p:nvSpPr>
        <p:spPr>
          <a:xfrm>
            <a:off x="3203989" y="3667727"/>
            <a:ext cx="28747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벤치마킹 사이트 조사</a:t>
            </a:r>
            <a:endParaRPr dirty="0"/>
          </a:p>
        </p:txBody>
      </p:sp>
      <p:sp>
        <p:nvSpPr>
          <p:cNvPr id="669" name="Google Shape;669;p51"/>
          <p:cNvSpPr txBox="1">
            <a:spLocks noGrp="1"/>
          </p:cNvSpPr>
          <p:nvPr>
            <p:ph type="title" idx="5"/>
          </p:nvPr>
        </p:nvSpPr>
        <p:spPr>
          <a:xfrm>
            <a:off x="6189027" y="2383647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구조 설계</a:t>
            </a:r>
            <a:endParaRPr dirty="0"/>
          </a:p>
        </p:txBody>
      </p:sp>
      <p:pic>
        <p:nvPicPr>
          <p:cNvPr id="4" name="!!그림">
            <a:extLst>
              <a:ext uri="{FF2B5EF4-FFF2-40B4-BE49-F238E27FC236}">
                <a16:creationId xmlns:a16="http://schemas.microsoft.com/office/drawing/2014/main" id="{25B9E188-9EFD-4526-907E-1C54D961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grpSp>
        <p:nvGrpSpPr>
          <p:cNvPr id="35" name="Google Shape;4799;p77">
            <a:extLst>
              <a:ext uri="{FF2B5EF4-FFF2-40B4-BE49-F238E27FC236}">
                <a16:creationId xmlns:a16="http://schemas.microsoft.com/office/drawing/2014/main" id="{1C2B172A-5D17-4659-AA5E-480BB478821B}"/>
              </a:ext>
            </a:extLst>
          </p:cNvPr>
          <p:cNvGrpSpPr/>
          <p:nvPr/>
        </p:nvGrpSpPr>
        <p:grpSpPr>
          <a:xfrm>
            <a:off x="7064310" y="1656008"/>
            <a:ext cx="634656" cy="727639"/>
            <a:chOff x="5985650" y="2860025"/>
            <a:chExt cx="1396075" cy="1539775"/>
          </a:xfrm>
        </p:grpSpPr>
        <p:sp>
          <p:nvSpPr>
            <p:cNvPr id="36" name="Google Shape;4800;p77">
              <a:extLst>
                <a:ext uri="{FF2B5EF4-FFF2-40B4-BE49-F238E27FC236}">
                  <a16:creationId xmlns:a16="http://schemas.microsoft.com/office/drawing/2014/main" id="{2B23326E-5E44-4214-B724-BE125F85CBE8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01;p77">
              <a:extLst>
                <a:ext uri="{FF2B5EF4-FFF2-40B4-BE49-F238E27FC236}">
                  <a16:creationId xmlns:a16="http://schemas.microsoft.com/office/drawing/2014/main" id="{5035E2DE-D538-44FE-B0F8-322FF2C9CDB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02;p77">
              <a:extLst>
                <a:ext uri="{FF2B5EF4-FFF2-40B4-BE49-F238E27FC236}">
                  <a16:creationId xmlns:a16="http://schemas.microsoft.com/office/drawing/2014/main" id="{4A5F5F14-9AD6-430A-B646-172C4AC50479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03;p77">
              <a:extLst>
                <a:ext uri="{FF2B5EF4-FFF2-40B4-BE49-F238E27FC236}">
                  <a16:creationId xmlns:a16="http://schemas.microsoft.com/office/drawing/2014/main" id="{D7390909-81FC-4602-9361-40567414C036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04;p77">
              <a:extLst>
                <a:ext uri="{FF2B5EF4-FFF2-40B4-BE49-F238E27FC236}">
                  <a16:creationId xmlns:a16="http://schemas.microsoft.com/office/drawing/2014/main" id="{B53C0084-373F-46B1-945B-8B98673E634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5;p77">
              <a:extLst>
                <a:ext uri="{FF2B5EF4-FFF2-40B4-BE49-F238E27FC236}">
                  <a16:creationId xmlns:a16="http://schemas.microsoft.com/office/drawing/2014/main" id="{0C7CEC0E-9121-44CB-BFA0-F50845834976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06;p77">
              <a:extLst>
                <a:ext uri="{FF2B5EF4-FFF2-40B4-BE49-F238E27FC236}">
                  <a16:creationId xmlns:a16="http://schemas.microsoft.com/office/drawing/2014/main" id="{5901C645-D351-490B-9EE8-A1B514BC9B86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07;p77">
              <a:extLst>
                <a:ext uri="{FF2B5EF4-FFF2-40B4-BE49-F238E27FC236}">
                  <a16:creationId xmlns:a16="http://schemas.microsoft.com/office/drawing/2014/main" id="{C7168234-F340-4390-A4E8-E67AFE1A31D6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8;p77">
              <a:extLst>
                <a:ext uri="{FF2B5EF4-FFF2-40B4-BE49-F238E27FC236}">
                  <a16:creationId xmlns:a16="http://schemas.microsoft.com/office/drawing/2014/main" id="{0A577CB7-AE2F-4141-9543-0677F8444C3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9;p77">
              <a:extLst>
                <a:ext uri="{FF2B5EF4-FFF2-40B4-BE49-F238E27FC236}">
                  <a16:creationId xmlns:a16="http://schemas.microsoft.com/office/drawing/2014/main" id="{C8A545FF-F261-4E0B-8761-25735F6626E2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10;p77">
              <a:extLst>
                <a:ext uri="{FF2B5EF4-FFF2-40B4-BE49-F238E27FC236}">
                  <a16:creationId xmlns:a16="http://schemas.microsoft.com/office/drawing/2014/main" id="{3FC78CFF-403F-4E5B-9998-B39F73E0606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11;p77">
              <a:extLst>
                <a:ext uri="{FF2B5EF4-FFF2-40B4-BE49-F238E27FC236}">
                  <a16:creationId xmlns:a16="http://schemas.microsoft.com/office/drawing/2014/main" id="{EF0E2790-8A74-4946-B7B3-67BD969608E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12;p77">
              <a:extLst>
                <a:ext uri="{FF2B5EF4-FFF2-40B4-BE49-F238E27FC236}">
                  <a16:creationId xmlns:a16="http://schemas.microsoft.com/office/drawing/2014/main" id="{DE82CC11-D925-42C0-B24E-77780BCE21B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13;p77">
              <a:extLst>
                <a:ext uri="{FF2B5EF4-FFF2-40B4-BE49-F238E27FC236}">
                  <a16:creationId xmlns:a16="http://schemas.microsoft.com/office/drawing/2014/main" id="{F0DD84EB-EA2C-4446-B2DD-06FD693128AA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14;p77">
              <a:extLst>
                <a:ext uri="{FF2B5EF4-FFF2-40B4-BE49-F238E27FC236}">
                  <a16:creationId xmlns:a16="http://schemas.microsoft.com/office/drawing/2014/main" id="{2BB74F49-2974-41A1-8920-3BA74CA1D4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15;p77">
              <a:extLst>
                <a:ext uri="{FF2B5EF4-FFF2-40B4-BE49-F238E27FC236}">
                  <a16:creationId xmlns:a16="http://schemas.microsoft.com/office/drawing/2014/main" id="{091E3A27-22D2-4F5C-A329-FAEFF3B76A06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6;p77">
              <a:extLst>
                <a:ext uri="{FF2B5EF4-FFF2-40B4-BE49-F238E27FC236}">
                  <a16:creationId xmlns:a16="http://schemas.microsoft.com/office/drawing/2014/main" id="{BA364158-255A-4501-8645-60832F8E7A7A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7;p77">
              <a:extLst>
                <a:ext uri="{FF2B5EF4-FFF2-40B4-BE49-F238E27FC236}">
                  <a16:creationId xmlns:a16="http://schemas.microsoft.com/office/drawing/2014/main" id="{66A55CBA-4FB6-41A7-A1B9-320F73A39DDD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8;p77">
              <a:extLst>
                <a:ext uri="{FF2B5EF4-FFF2-40B4-BE49-F238E27FC236}">
                  <a16:creationId xmlns:a16="http://schemas.microsoft.com/office/drawing/2014/main" id="{6D0678E3-3171-4E9F-932C-A034B27DE079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9;p77">
              <a:extLst>
                <a:ext uri="{FF2B5EF4-FFF2-40B4-BE49-F238E27FC236}">
                  <a16:creationId xmlns:a16="http://schemas.microsoft.com/office/drawing/2014/main" id="{A6621E1A-A323-4364-A592-CB935D292E70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0;p77">
              <a:extLst>
                <a:ext uri="{FF2B5EF4-FFF2-40B4-BE49-F238E27FC236}">
                  <a16:creationId xmlns:a16="http://schemas.microsoft.com/office/drawing/2014/main" id="{D5DA5DCC-BA3E-4908-A3CA-3E736FB2D476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1;p77">
              <a:extLst>
                <a:ext uri="{FF2B5EF4-FFF2-40B4-BE49-F238E27FC236}">
                  <a16:creationId xmlns:a16="http://schemas.microsoft.com/office/drawing/2014/main" id="{0199061B-F13A-45CE-92A4-BE786C9951C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2;p77">
              <a:extLst>
                <a:ext uri="{FF2B5EF4-FFF2-40B4-BE49-F238E27FC236}">
                  <a16:creationId xmlns:a16="http://schemas.microsoft.com/office/drawing/2014/main" id="{F2517E89-BCE4-437E-8F9F-332ABF13297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3;p77">
              <a:extLst>
                <a:ext uri="{FF2B5EF4-FFF2-40B4-BE49-F238E27FC236}">
                  <a16:creationId xmlns:a16="http://schemas.microsoft.com/office/drawing/2014/main" id="{E87E32F5-2647-49A2-964D-E1891A31B68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4;p77">
              <a:extLst>
                <a:ext uri="{FF2B5EF4-FFF2-40B4-BE49-F238E27FC236}">
                  <a16:creationId xmlns:a16="http://schemas.microsoft.com/office/drawing/2014/main" id="{36612697-F915-4AFA-B44E-28304F4E0339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5;p77">
              <a:extLst>
                <a:ext uri="{FF2B5EF4-FFF2-40B4-BE49-F238E27FC236}">
                  <a16:creationId xmlns:a16="http://schemas.microsoft.com/office/drawing/2014/main" id="{67AF18FE-E283-4A01-A594-16F8F3E295E0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6;p77">
              <a:extLst>
                <a:ext uri="{FF2B5EF4-FFF2-40B4-BE49-F238E27FC236}">
                  <a16:creationId xmlns:a16="http://schemas.microsoft.com/office/drawing/2014/main" id="{D919E14D-831E-4581-B98A-3C75517D23A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7;p77">
              <a:extLst>
                <a:ext uri="{FF2B5EF4-FFF2-40B4-BE49-F238E27FC236}">
                  <a16:creationId xmlns:a16="http://schemas.microsoft.com/office/drawing/2014/main" id="{98EDA372-4F11-4C3E-9C96-042925D6023F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8;p77">
              <a:extLst>
                <a:ext uri="{FF2B5EF4-FFF2-40B4-BE49-F238E27FC236}">
                  <a16:creationId xmlns:a16="http://schemas.microsoft.com/office/drawing/2014/main" id="{8F3B47C9-BF1A-402B-89A0-C51EA1E5B84D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9;p77">
              <a:extLst>
                <a:ext uri="{FF2B5EF4-FFF2-40B4-BE49-F238E27FC236}">
                  <a16:creationId xmlns:a16="http://schemas.microsoft.com/office/drawing/2014/main" id="{CCF67BBD-D9E9-4BE8-82F1-2AB2AF8E90E5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0;p77">
              <a:extLst>
                <a:ext uri="{FF2B5EF4-FFF2-40B4-BE49-F238E27FC236}">
                  <a16:creationId xmlns:a16="http://schemas.microsoft.com/office/drawing/2014/main" id="{BF94809E-E35B-454B-AF0D-5978F85AFD5C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1;p77">
              <a:extLst>
                <a:ext uri="{FF2B5EF4-FFF2-40B4-BE49-F238E27FC236}">
                  <a16:creationId xmlns:a16="http://schemas.microsoft.com/office/drawing/2014/main" id="{4E769A56-C985-4563-8D11-782CE93B1948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606;p81">
            <a:extLst>
              <a:ext uri="{FF2B5EF4-FFF2-40B4-BE49-F238E27FC236}">
                <a16:creationId xmlns:a16="http://schemas.microsoft.com/office/drawing/2014/main" id="{9603DA83-C537-4CE5-9E10-3B3174A2B079}"/>
              </a:ext>
            </a:extLst>
          </p:cNvPr>
          <p:cNvGrpSpPr/>
          <p:nvPr/>
        </p:nvGrpSpPr>
        <p:grpSpPr>
          <a:xfrm>
            <a:off x="4395557" y="3236183"/>
            <a:ext cx="352886" cy="350049"/>
            <a:chOff x="946175" y="3253275"/>
            <a:chExt cx="298550" cy="296150"/>
          </a:xfrm>
          <a:solidFill>
            <a:schemeClr val="accent1"/>
          </a:solidFill>
        </p:grpSpPr>
        <p:sp>
          <p:nvSpPr>
            <p:cNvPr id="70" name="Google Shape;6607;p81">
              <a:extLst>
                <a:ext uri="{FF2B5EF4-FFF2-40B4-BE49-F238E27FC236}">
                  <a16:creationId xmlns:a16="http://schemas.microsoft.com/office/drawing/2014/main" id="{38E74717-362A-4AE8-ABF6-07317B47020E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08;p81">
              <a:extLst>
                <a:ext uri="{FF2B5EF4-FFF2-40B4-BE49-F238E27FC236}">
                  <a16:creationId xmlns:a16="http://schemas.microsoft.com/office/drawing/2014/main" id="{AEEF9CD1-BE52-4B47-9BF5-BC222796ADCA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9;p81">
              <a:extLst>
                <a:ext uri="{FF2B5EF4-FFF2-40B4-BE49-F238E27FC236}">
                  <a16:creationId xmlns:a16="http://schemas.microsoft.com/office/drawing/2014/main" id="{F30D1EB7-0328-45F2-B8F2-B293FB194D9C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10;p81">
              <a:extLst>
                <a:ext uri="{FF2B5EF4-FFF2-40B4-BE49-F238E27FC236}">
                  <a16:creationId xmlns:a16="http://schemas.microsoft.com/office/drawing/2014/main" id="{DE46B0A3-A513-45C4-A9F7-C9685F1A4C0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11;p81">
              <a:extLst>
                <a:ext uri="{FF2B5EF4-FFF2-40B4-BE49-F238E27FC236}">
                  <a16:creationId xmlns:a16="http://schemas.microsoft.com/office/drawing/2014/main" id="{89F2C5D9-1DE2-46D1-939F-07824F39FF34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6897;p82">
            <a:extLst>
              <a:ext uri="{FF2B5EF4-FFF2-40B4-BE49-F238E27FC236}">
                <a16:creationId xmlns:a16="http://schemas.microsoft.com/office/drawing/2014/main" id="{B68F6BF0-1B34-4896-9D68-554DCB06A358}"/>
              </a:ext>
            </a:extLst>
          </p:cNvPr>
          <p:cNvGrpSpPr/>
          <p:nvPr/>
        </p:nvGrpSpPr>
        <p:grpSpPr>
          <a:xfrm>
            <a:off x="1872340" y="1949597"/>
            <a:ext cx="354586" cy="353645"/>
            <a:chOff x="-30345325" y="3184750"/>
            <a:chExt cx="292225" cy="291450"/>
          </a:xfrm>
          <a:solidFill>
            <a:schemeClr val="bg1"/>
          </a:solidFill>
        </p:grpSpPr>
        <p:sp>
          <p:nvSpPr>
            <p:cNvPr id="76" name="Google Shape;6898;p82">
              <a:extLst>
                <a:ext uri="{FF2B5EF4-FFF2-40B4-BE49-F238E27FC236}">
                  <a16:creationId xmlns:a16="http://schemas.microsoft.com/office/drawing/2014/main" id="{3BD1572B-B0DE-4A3A-9CC5-DB0FE933965D}"/>
                </a:ext>
              </a:extLst>
            </p:cNvPr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99;p82">
              <a:extLst>
                <a:ext uri="{FF2B5EF4-FFF2-40B4-BE49-F238E27FC236}">
                  <a16:creationId xmlns:a16="http://schemas.microsoft.com/office/drawing/2014/main" id="{8FBD050E-94D5-408A-85D1-8595DA386566}"/>
                </a:ext>
              </a:extLst>
            </p:cNvPr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900;p82">
              <a:extLst>
                <a:ext uri="{FF2B5EF4-FFF2-40B4-BE49-F238E27FC236}">
                  <a16:creationId xmlns:a16="http://schemas.microsoft.com/office/drawing/2014/main" id="{CF87E57E-3CB5-40A1-9844-C30E6BCC5A94}"/>
                </a:ext>
              </a:extLst>
            </p:cNvPr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901;p82">
              <a:extLst>
                <a:ext uri="{FF2B5EF4-FFF2-40B4-BE49-F238E27FC236}">
                  <a16:creationId xmlns:a16="http://schemas.microsoft.com/office/drawing/2014/main" id="{8D5FFE7D-5B7D-4059-9B28-F1D14C586D7E}"/>
                </a:ext>
              </a:extLst>
            </p:cNvPr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6902;p82">
              <a:extLst>
                <a:ext uri="{FF2B5EF4-FFF2-40B4-BE49-F238E27FC236}">
                  <a16:creationId xmlns:a16="http://schemas.microsoft.com/office/drawing/2014/main" id="{C9221435-DD2A-49C2-BE65-EC06CAB2DD90}"/>
                </a:ext>
              </a:extLst>
            </p:cNvPr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E828A19-F033-4091-BD86-5C03D053D127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3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주제2.shpe">
            <a:extLst>
              <a:ext uri="{FF2B5EF4-FFF2-40B4-BE49-F238E27FC236}">
                <a16:creationId xmlns:a16="http://schemas.microsoft.com/office/drawing/2014/main" id="{5D23B95C-ED43-4E68-B951-75742152C938}"/>
              </a:ext>
            </a:extLst>
          </p:cNvPr>
          <p:cNvSpPr/>
          <p:nvPr/>
        </p:nvSpPr>
        <p:spPr>
          <a:xfrm rot="244581">
            <a:off x="3179803" y="-75663"/>
            <a:ext cx="3056841" cy="18281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52"/>
          <p:cNvSpPr txBox="1">
            <a:spLocks noGrp="1"/>
          </p:cNvSpPr>
          <p:nvPr>
            <p:ph type="title"/>
          </p:nvPr>
        </p:nvSpPr>
        <p:spPr>
          <a:xfrm>
            <a:off x="3395388" y="423643"/>
            <a:ext cx="23036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r>
              <a:rPr lang="ko-KR" altLang="en-US" dirty="0"/>
              <a:t>벤치마킹</a:t>
            </a:r>
            <a:endParaRPr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24C60F7F-4C03-4D19-8D9F-ED798D3F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51" y="1150996"/>
            <a:ext cx="6672947" cy="3421004"/>
          </a:xfrm>
          <a:prstGeom prst="rect">
            <a:avLst/>
          </a:prstGeom>
        </p:spPr>
      </p:pic>
      <p:pic>
        <p:nvPicPr>
          <p:cNvPr id="15" name="!!그림">
            <a:extLst>
              <a:ext uri="{FF2B5EF4-FFF2-40B4-BE49-F238E27FC236}">
                <a16:creationId xmlns:a16="http://schemas.microsoft.com/office/drawing/2014/main" id="{EC036688-9F19-4402-A72B-1A292129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49F5EF-6BF5-4A7B-804E-90112DFDE910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주제2.shpe">
            <a:extLst>
              <a:ext uri="{FF2B5EF4-FFF2-40B4-BE49-F238E27FC236}">
                <a16:creationId xmlns:a16="http://schemas.microsoft.com/office/drawing/2014/main" id="{5D23B95C-ED43-4E68-B951-75742152C938}"/>
              </a:ext>
            </a:extLst>
          </p:cNvPr>
          <p:cNvSpPr/>
          <p:nvPr/>
        </p:nvSpPr>
        <p:spPr>
          <a:xfrm rot="244581">
            <a:off x="3179803" y="-75663"/>
            <a:ext cx="3056841" cy="18281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52"/>
          <p:cNvSpPr txBox="1">
            <a:spLocks noGrp="1"/>
          </p:cNvSpPr>
          <p:nvPr>
            <p:ph type="title"/>
          </p:nvPr>
        </p:nvSpPr>
        <p:spPr>
          <a:xfrm>
            <a:off x="3395388" y="423643"/>
            <a:ext cx="23036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r>
              <a:rPr lang="ko-KR" altLang="en-US" dirty="0"/>
              <a:t>벤치마킹</a:t>
            </a:r>
            <a:endParaRPr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24C60F7F-4C03-4D19-8D9F-ED798D3F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0795" y="1150996"/>
            <a:ext cx="6034858" cy="3421004"/>
          </a:xfrm>
          <a:prstGeom prst="rect">
            <a:avLst/>
          </a:prstGeom>
        </p:spPr>
      </p:pic>
      <p:pic>
        <p:nvPicPr>
          <p:cNvPr id="15" name="!!그림">
            <a:extLst>
              <a:ext uri="{FF2B5EF4-FFF2-40B4-BE49-F238E27FC236}">
                <a16:creationId xmlns:a16="http://schemas.microsoft.com/office/drawing/2014/main" id="{EC036688-9F19-4402-A72B-1A292129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BE4FA-C432-4758-BF80-F0EF9CD5212F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79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주제2.shpe">
            <a:extLst>
              <a:ext uri="{FF2B5EF4-FFF2-40B4-BE49-F238E27FC236}">
                <a16:creationId xmlns:a16="http://schemas.microsoft.com/office/drawing/2014/main" id="{5D23B95C-ED43-4E68-B951-75742152C938}"/>
              </a:ext>
            </a:extLst>
          </p:cNvPr>
          <p:cNvSpPr/>
          <p:nvPr/>
        </p:nvSpPr>
        <p:spPr>
          <a:xfrm rot="244581">
            <a:off x="3179803" y="-75663"/>
            <a:ext cx="3056841" cy="18281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52"/>
          <p:cNvSpPr txBox="1">
            <a:spLocks noGrp="1"/>
          </p:cNvSpPr>
          <p:nvPr>
            <p:ph type="title"/>
          </p:nvPr>
        </p:nvSpPr>
        <p:spPr>
          <a:xfrm>
            <a:off x="3395388" y="423643"/>
            <a:ext cx="23036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r>
              <a:rPr lang="ko-KR" altLang="en-US" dirty="0"/>
              <a:t>벤치마킹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D0BF0-0EB6-4462-84FD-43F79EE1DB4F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24C60F7F-4C03-4D19-8D9F-ED798D3F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90795" y="1153342"/>
            <a:ext cx="6034858" cy="3416311"/>
          </a:xfrm>
          <a:prstGeom prst="rect">
            <a:avLst/>
          </a:prstGeom>
        </p:spPr>
      </p:pic>
      <p:pic>
        <p:nvPicPr>
          <p:cNvPr id="15" name="!!그림">
            <a:extLst>
              <a:ext uri="{FF2B5EF4-FFF2-40B4-BE49-F238E27FC236}">
                <a16:creationId xmlns:a16="http://schemas.microsoft.com/office/drawing/2014/main" id="{EC036688-9F19-4402-A72B-1A2921293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주제2.shpe">
            <a:extLst>
              <a:ext uri="{FF2B5EF4-FFF2-40B4-BE49-F238E27FC236}">
                <a16:creationId xmlns:a16="http://schemas.microsoft.com/office/drawing/2014/main" id="{5D23B95C-ED43-4E68-B951-75742152C938}"/>
              </a:ext>
            </a:extLst>
          </p:cNvPr>
          <p:cNvSpPr/>
          <p:nvPr/>
        </p:nvSpPr>
        <p:spPr>
          <a:xfrm rot="244581">
            <a:off x="3179803" y="-75663"/>
            <a:ext cx="3056841" cy="18281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52"/>
          <p:cNvSpPr txBox="1">
            <a:spLocks noGrp="1"/>
          </p:cNvSpPr>
          <p:nvPr>
            <p:ph type="title"/>
          </p:nvPr>
        </p:nvSpPr>
        <p:spPr>
          <a:xfrm>
            <a:off x="3395388" y="423643"/>
            <a:ext cx="23036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r>
              <a:rPr lang="ko-KR" altLang="en-US" dirty="0"/>
              <a:t>벤치마킹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D0BF0-0EB6-4462-84FD-43F79EE1DB4F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24C60F7F-4C03-4D19-8D9F-ED798D3F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19532" y="1153342"/>
            <a:ext cx="5977383" cy="3416311"/>
          </a:xfrm>
          <a:prstGeom prst="rect">
            <a:avLst/>
          </a:prstGeom>
        </p:spPr>
      </p:pic>
      <p:pic>
        <p:nvPicPr>
          <p:cNvPr id="15" name="!!그림">
            <a:extLst>
              <a:ext uri="{FF2B5EF4-FFF2-40B4-BE49-F238E27FC236}">
                <a16:creationId xmlns:a16="http://schemas.microsoft.com/office/drawing/2014/main" id="{EC036688-9F19-4402-A72B-1A2921293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!!주제2.shpe"/>
          <p:cNvSpPr/>
          <p:nvPr/>
        </p:nvSpPr>
        <p:spPr>
          <a:xfrm rot="244581">
            <a:off x="3144705" y="2951233"/>
            <a:ext cx="3056841" cy="18281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!!주제3"/>
          <p:cNvSpPr/>
          <p:nvPr/>
        </p:nvSpPr>
        <p:spPr>
          <a:xfrm rot="9410345">
            <a:off x="5929577" y="1554372"/>
            <a:ext cx="2669477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!!주제"/>
          <p:cNvSpPr/>
          <p:nvPr/>
        </p:nvSpPr>
        <p:spPr>
          <a:xfrm rot="21404973" flipH="1">
            <a:off x="429191" y="1534691"/>
            <a:ext cx="2971666" cy="178017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51"/>
          <p:cNvSpPr txBox="1">
            <a:spLocks noGrp="1"/>
          </p:cNvSpPr>
          <p:nvPr>
            <p:ph type="title" idx="2"/>
          </p:nvPr>
        </p:nvSpPr>
        <p:spPr>
          <a:xfrm>
            <a:off x="967322" y="2443430"/>
            <a:ext cx="2110200" cy="97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및 컨셉</a:t>
            </a:r>
            <a:endParaRPr dirty="0"/>
          </a:p>
        </p:txBody>
      </p:sp>
      <p:sp>
        <p:nvSpPr>
          <p:cNvPr id="666" name="Google Shape;666;p51"/>
          <p:cNvSpPr txBox="1">
            <a:spLocks noGrp="1"/>
          </p:cNvSpPr>
          <p:nvPr>
            <p:ph type="title" idx="3"/>
          </p:nvPr>
        </p:nvSpPr>
        <p:spPr>
          <a:xfrm>
            <a:off x="3203989" y="3667727"/>
            <a:ext cx="28747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벤치마킹 사이트 조사</a:t>
            </a:r>
            <a:endParaRPr dirty="0"/>
          </a:p>
        </p:txBody>
      </p:sp>
      <p:sp>
        <p:nvSpPr>
          <p:cNvPr id="669" name="Google Shape;669;p51"/>
          <p:cNvSpPr txBox="1">
            <a:spLocks noGrp="1"/>
          </p:cNvSpPr>
          <p:nvPr>
            <p:ph type="title" idx="5"/>
          </p:nvPr>
        </p:nvSpPr>
        <p:spPr>
          <a:xfrm>
            <a:off x="6189027" y="2383647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구조 설계</a:t>
            </a:r>
            <a:endParaRPr dirty="0"/>
          </a:p>
        </p:txBody>
      </p:sp>
      <p:pic>
        <p:nvPicPr>
          <p:cNvPr id="4" name="!!그림">
            <a:extLst>
              <a:ext uri="{FF2B5EF4-FFF2-40B4-BE49-F238E27FC236}">
                <a16:creationId xmlns:a16="http://schemas.microsoft.com/office/drawing/2014/main" id="{25B9E188-9EFD-4526-907E-1C54D961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grpSp>
        <p:nvGrpSpPr>
          <p:cNvPr id="35" name="Google Shape;4799;p77">
            <a:extLst>
              <a:ext uri="{FF2B5EF4-FFF2-40B4-BE49-F238E27FC236}">
                <a16:creationId xmlns:a16="http://schemas.microsoft.com/office/drawing/2014/main" id="{1C2B172A-5D17-4659-AA5E-480BB478821B}"/>
              </a:ext>
            </a:extLst>
          </p:cNvPr>
          <p:cNvGrpSpPr/>
          <p:nvPr/>
        </p:nvGrpSpPr>
        <p:grpSpPr>
          <a:xfrm>
            <a:off x="7064310" y="1656008"/>
            <a:ext cx="634656" cy="727639"/>
            <a:chOff x="5985650" y="2860025"/>
            <a:chExt cx="1396075" cy="1539775"/>
          </a:xfrm>
        </p:grpSpPr>
        <p:sp>
          <p:nvSpPr>
            <p:cNvPr id="36" name="Google Shape;4800;p77">
              <a:extLst>
                <a:ext uri="{FF2B5EF4-FFF2-40B4-BE49-F238E27FC236}">
                  <a16:creationId xmlns:a16="http://schemas.microsoft.com/office/drawing/2014/main" id="{2B23326E-5E44-4214-B724-BE125F85CBE8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01;p77">
              <a:extLst>
                <a:ext uri="{FF2B5EF4-FFF2-40B4-BE49-F238E27FC236}">
                  <a16:creationId xmlns:a16="http://schemas.microsoft.com/office/drawing/2014/main" id="{5035E2DE-D538-44FE-B0F8-322FF2C9CDB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02;p77">
              <a:extLst>
                <a:ext uri="{FF2B5EF4-FFF2-40B4-BE49-F238E27FC236}">
                  <a16:creationId xmlns:a16="http://schemas.microsoft.com/office/drawing/2014/main" id="{4A5F5F14-9AD6-430A-B646-172C4AC50479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803;p77">
              <a:extLst>
                <a:ext uri="{FF2B5EF4-FFF2-40B4-BE49-F238E27FC236}">
                  <a16:creationId xmlns:a16="http://schemas.microsoft.com/office/drawing/2014/main" id="{D7390909-81FC-4602-9361-40567414C036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04;p77">
              <a:extLst>
                <a:ext uri="{FF2B5EF4-FFF2-40B4-BE49-F238E27FC236}">
                  <a16:creationId xmlns:a16="http://schemas.microsoft.com/office/drawing/2014/main" id="{B53C0084-373F-46B1-945B-8B98673E634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5;p77">
              <a:extLst>
                <a:ext uri="{FF2B5EF4-FFF2-40B4-BE49-F238E27FC236}">
                  <a16:creationId xmlns:a16="http://schemas.microsoft.com/office/drawing/2014/main" id="{0C7CEC0E-9121-44CB-BFA0-F50845834976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06;p77">
              <a:extLst>
                <a:ext uri="{FF2B5EF4-FFF2-40B4-BE49-F238E27FC236}">
                  <a16:creationId xmlns:a16="http://schemas.microsoft.com/office/drawing/2014/main" id="{5901C645-D351-490B-9EE8-A1B514BC9B86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07;p77">
              <a:extLst>
                <a:ext uri="{FF2B5EF4-FFF2-40B4-BE49-F238E27FC236}">
                  <a16:creationId xmlns:a16="http://schemas.microsoft.com/office/drawing/2014/main" id="{C7168234-F340-4390-A4E8-E67AFE1A31D6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8;p77">
              <a:extLst>
                <a:ext uri="{FF2B5EF4-FFF2-40B4-BE49-F238E27FC236}">
                  <a16:creationId xmlns:a16="http://schemas.microsoft.com/office/drawing/2014/main" id="{0A577CB7-AE2F-4141-9543-0677F8444C3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9;p77">
              <a:extLst>
                <a:ext uri="{FF2B5EF4-FFF2-40B4-BE49-F238E27FC236}">
                  <a16:creationId xmlns:a16="http://schemas.microsoft.com/office/drawing/2014/main" id="{C8A545FF-F261-4E0B-8761-25735F6626E2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10;p77">
              <a:extLst>
                <a:ext uri="{FF2B5EF4-FFF2-40B4-BE49-F238E27FC236}">
                  <a16:creationId xmlns:a16="http://schemas.microsoft.com/office/drawing/2014/main" id="{3FC78CFF-403F-4E5B-9998-B39F73E0606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11;p77">
              <a:extLst>
                <a:ext uri="{FF2B5EF4-FFF2-40B4-BE49-F238E27FC236}">
                  <a16:creationId xmlns:a16="http://schemas.microsoft.com/office/drawing/2014/main" id="{EF0E2790-8A74-4946-B7B3-67BD969608E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12;p77">
              <a:extLst>
                <a:ext uri="{FF2B5EF4-FFF2-40B4-BE49-F238E27FC236}">
                  <a16:creationId xmlns:a16="http://schemas.microsoft.com/office/drawing/2014/main" id="{DE82CC11-D925-42C0-B24E-77780BCE21B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13;p77">
              <a:extLst>
                <a:ext uri="{FF2B5EF4-FFF2-40B4-BE49-F238E27FC236}">
                  <a16:creationId xmlns:a16="http://schemas.microsoft.com/office/drawing/2014/main" id="{F0DD84EB-EA2C-4446-B2DD-06FD693128AA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14;p77">
              <a:extLst>
                <a:ext uri="{FF2B5EF4-FFF2-40B4-BE49-F238E27FC236}">
                  <a16:creationId xmlns:a16="http://schemas.microsoft.com/office/drawing/2014/main" id="{2BB74F49-2974-41A1-8920-3BA74CA1D4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15;p77">
              <a:extLst>
                <a:ext uri="{FF2B5EF4-FFF2-40B4-BE49-F238E27FC236}">
                  <a16:creationId xmlns:a16="http://schemas.microsoft.com/office/drawing/2014/main" id="{091E3A27-22D2-4F5C-A329-FAEFF3B76A06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6;p77">
              <a:extLst>
                <a:ext uri="{FF2B5EF4-FFF2-40B4-BE49-F238E27FC236}">
                  <a16:creationId xmlns:a16="http://schemas.microsoft.com/office/drawing/2014/main" id="{BA364158-255A-4501-8645-60832F8E7A7A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7;p77">
              <a:extLst>
                <a:ext uri="{FF2B5EF4-FFF2-40B4-BE49-F238E27FC236}">
                  <a16:creationId xmlns:a16="http://schemas.microsoft.com/office/drawing/2014/main" id="{66A55CBA-4FB6-41A7-A1B9-320F73A39DDD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8;p77">
              <a:extLst>
                <a:ext uri="{FF2B5EF4-FFF2-40B4-BE49-F238E27FC236}">
                  <a16:creationId xmlns:a16="http://schemas.microsoft.com/office/drawing/2014/main" id="{6D0678E3-3171-4E9F-932C-A034B27DE079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9;p77">
              <a:extLst>
                <a:ext uri="{FF2B5EF4-FFF2-40B4-BE49-F238E27FC236}">
                  <a16:creationId xmlns:a16="http://schemas.microsoft.com/office/drawing/2014/main" id="{A6621E1A-A323-4364-A592-CB935D292E70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0;p77">
              <a:extLst>
                <a:ext uri="{FF2B5EF4-FFF2-40B4-BE49-F238E27FC236}">
                  <a16:creationId xmlns:a16="http://schemas.microsoft.com/office/drawing/2014/main" id="{D5DA5DCC-BA3E-4908-A3CA-3E736FB2D476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1;p77">
              <a:extLst>
                <a:ext uri="{FF2B5EF4-FFF2-40B4-BE49-F238E27FC236}">
                  <a16:creationId xmlns:a16="http://schemas.microsoft.com/office/drawing/2014/main" id="{0199061B-F13A-45CE-92A4-BE786C9951C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2;p77">
              <a:extLst>
                <a:ext uri="{FF2B5EF4-FFF2-40B4-BE49-F238E27FC236}">
                  <a16:creationId xmlns:a16="http://schemas.microsoft.com/office/drawing/2014/main" id="{F2517E89-BCE4-437E-8F9F-332ABF13297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3;p77">
              <a:extLst>
                <a:ext uri="{FF2B5EF4-FFF2-40B4-BE49-F238E27FC236}">
                  <a16:creationId xmlns:a16="http://schemas.microsoft.com/office/drawing/2014/main" id="{E87E32F5-2647-49A2-964D-E1891A31B68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4;p77">
              <a:extLst>
                <a:ext uri="{FF2B5EF4-FFF2-40B4-BE49-F238E27FC236}">
                  <a16:creationId xmlns:a16="http://schemas.microsoft.com/office/drawing/2014/main" id="{36612697-F915-4AFA-B44E-28304F4E0339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5;p77">
              <a:extLst>
                <a:ext uri="{FF2B5EF4-FFF2-40B4-BE49-F238E27FC236}">
                  <a16:creationId xmlns:a16="http://schemas.microsoft.com/office/drawing/2014/main" id="{67AF18FE-E283-4A01-A594-16F8F3E295E0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6;p77">
              <a:extLst>
                <a:ext uri="{FF2B5EF4-FFF2-40B4-BE49-F238E27FC236}">
                  <a16:creationId xmlns:a16="http://schemas.microsoft.com/office/drawing/2014/main" id="{D919E14D-831E-4581-B98A-3C75517D23A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7;p77">
              <a:extLst>
                <a:ext uri="{FF2B5EF4-FFF2-40B4-BE49-F238E27FC236}">
                  <a16:creationId xmlns:a16="http://schemas.microsoft.com/office/drawing/2014/main" id="{98EDA372-4F11-4C3E-9C96-042925D6023F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8;p77">
              <a:extLst>
                <a:ext uri="{FF2B5EF4-FFF2-40B4-BE49-F238E27FC236}">
                  <a16:creationId xmlns:a16="http://schemas.microsoft.com/office/drawing/2014/main" id="{8F3B47C9-BF1A-402B-89A0-C51EA1E5B84D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9;p77">
              <a:extLst>
                <a:ext uri="{FF2B5EF4-FFF2-40B4-BE49-F238E27FC236}">
                  <a16:creationId xmlns:a16="http://schemas.microsoft.com/office/drawing/2014/main" id="{CCF67BBD-D9E9-4BE8-82F1-2AB2AF8E90E5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0;p77">
              <a:extLst>
                <a:ext uri="{FF2B5EF4-FFF2-40B4-BE49-F238E27FC236}">
                  <a16:creationId xmlns:a16="http://schemas.microsoft.com/office/drawing/2014/main" id="{BF94809E-E35B-454B-AF0D-5978F85AFD5C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1;p77">
              <a:extLst>
                <a:ext uri="{FF2B5EF4-FFF2-40B4-BE49-F238E27FC236}">
                  <a16:creationId xmlns:a16="http://schemas.microsoft.com/office/drawing/2014/main" id="{4E769A56-C985-4563-8D11-782CE93B1948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606;p81">
            <a:extLst>
              <a:ext uri="{FF2B5EF4-FFF2-40B4-BE49-F238E27FC236}">
                <a16:creationId xmlns:a16="http://schemas.microsoft.com/office/drawing/2014/main" id="{9603DA83-C537-4CE5-9E10-3B3174A2B079}"/>
              </a:ext>
            </a:extLst>
          </p:cNvPr>
          <p:cNvGrpSpPr/>
          <p:nvPr/>
        </p:nvGrpSpPr>
        <p:grpSpPr>
          <a:xfrm>
            <a:off x="4395557" y="3236183"/>
            <a:ext cx="352886" cy="350049"/>
            <a:chOff x="946175" y="3253275"/>
            <a:chExt cx="298550" cy="296150"/>
          </a:xfrm>
          <a:solidFill>
            <a:schemeClr val="accent1"/>
          </a:solidFill>
        </p:grpSpPr>
        <p:sp>
          <p:nvSpPr>
            <p:cNvPr id="70" name="Google Shape;6607;p81">
              <a:extLst>
                <a:ext uri="{FF2B5EF4-FFF2-40B4-BE49-F238E27FC236}">
                  <a16:creationId xmlns:a16="http://schemas.microsoft.com/office/drawing/2014/main" id="{38E74717-362A-4AE8-ABF6-07317B47020E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08;p81">
              <a:extLst>
                <a:ext uri="{FF2B5EF4-FFF2-40B4-BE49-F238E27FC236}">
                  <a16:creationId xmlns:a16="http://schemas.microsoft.com/office/drawing/2014/main" id="{AEEF9CD1-BE52-4B47-9BF5-BC222796ADCA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9;p81">
              <a:extLst>
                <a:ext uri="{FF2B5EF4-FFF2-40B4-BE49-F238E27FC236}">
                  <a16:creationId xmlns:a16="http://schemas.microsoft.com/office/drawing/2014/main" id="{F30D1EB7-0328-45F2-B8F2-B293FB194D9C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10;p81">
              <a:extLst>
                <a:ext uri="{FF2B5EF4-FFF2-40B4-BE49-F238E27FC236}">
                  <a16:creationId xmlns:a16="http://schemas.microsoft.com/office/drawing/2014/main" id="{DE46B0A3-A513-45C4-A9F7-C9685F1A4C0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11;p81">
              <a:extLst>
                <a:ext uri="{FF2B5EF4-FFF2-40B4-BE49-F238E27FC236}">
                  <a16:creationId xmlns:a16="http://schemas.microsoft.com/office/drawing/2014/main" id="{89F2C5D9-1DE2-46D1-939F-07824F39FF34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6897;p82">
            <a:extLst>
              <a:ext uri="{FF2B5EF4-FFF2-40B4-BE49-F238E27FC236}">
                <a16:creationId xmlns:a16="http://schemas.microsoft.com/office/drawing/2014/main" id="{B68F6BF0-1B34-4896-9D68-554DCB06A358}"/>
              </a:ext>
            </a:extLst>
          </p:cNvPr>
          <p:cNvGrpSpPr/>
          <p:nvPr/>
        </p:nvGrpSpPr>
        <p:grpSpPr>
          <a:xfrm>
            <a:off x="1872340" y="1949597"/>
            <a:ext cx="354586" cy="353645"/>
            <a:chOff x="-30345325" y="3184750"/>
            <a:chExt cx="292225" cy="291450"/>
          </a:xfrm>
          <a:solidFill>
            <a:schemeClr val="bg1"/>
          </a:solidFill>
        </p:grpSpPr>
        <p:sp>
          <p:nvSpPr>
            <p:cNvPr id="76" name="Google Shape;6898;p82">
              <a:extLst>
                <a:ext uri="{FF2B5EF4-FFF2-40B4-BE49-F238E27FC236}">
                  <a16:creationId xmlns:a16="http://schemas.microsoft.com/office/drawing/2014/main" id="{3BD1572B-B0DE-4A3A-9CC5-DB0FE933965D}"/>
                </a:ext>
              </a:extLst>
            </p:cNvPr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99;p82">
              <a:extLst>
                <a:ext uri="{FF2B5EF4-FFF2-40B4-BE49-F238E27FC236}">
                  <a16:creationId xmlns:a16="http://schemas.microsoft.com/office/drawing/2014/main" id="{8FBD050E-94D5-408A-85D1-8595DA386566}"/>
                </a:ext>
              </a:extLst>
            </p:cNvPr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900;p82">
              <a:extLst>
                <a:ext uri="{FF2B5EF4-FFF2-40B4-BE49-F238E27FC236}">
                  <a16:creationId xmlns:a16="http://schemas.microsoft.com/office/drawing/2014/main" id="{CF87E57E-3CB5-40A1-9844-C30E6BCC5A94}"/>
                </a:ext>
              </a:extLst>
            </p:cNvPr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901;p82">
              <a:extLst>
                <a:ext uri="{FF2B5EF4-FFF2-40B4-BE49-F238E27FC236}">
                  <a16:creationId xmlns:a16="http://schemas.microsoft.com/office/drawing/2014/main" id="{8D5FFE7D-5B7D-4059-9B28-F1D14C586D7E}"/>
                </a:ext>
              </a:extLst>
            </p:cNvPr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6902;p82">
              <a:extLst>
                <a:ext uri="{FF2B5EF4-FFF2-40B4-BE49-F238E27FC236}">
                  <a16:creationId xmlns:a16="http://schemas.microsoft.com/office/drawing/2014/main" id="{C9221435-DD2A-49C2-BE65-EC06CAB2DD90}"/>
                </a:ext>
              </a:extLst>
            </p:cNvPr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CA53A45-3CE4-4F38-A4C4-92D8D5CCAA4E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4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9" name="내용 개체 틀 5">
            <a:extLst>
              <a:ext uri="{FF2B5EF4-FFF2-40B4-BE49-F238E27FC236}">
                <a16:creationId xmlns:a16="http://schemas.microsoft.com/office/drawing/2014/main" id="{85D88156-3D31-4BE2-B0DD-91A189EA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32190" y="1153342"/>
            <a:ext cx="5152066" cy="341631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31192D1-E5B2-443B-A14E-A30B42EDF2DE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D92FBA-5C90-47DE-85B8-020ADF37F750}"/>
              </a:ext>
            </a:extLst>
          </p:cNvPr>
          <p:cNvSpPr/>
          <p:nvPr/>
        </p:nvSpPr>
        <p:spPr>
          <a:xfrm>
            <a:off x="1595609" y="1090706"/>
            <a:ext cx="6225225" cy="3449946"/>
          </a:xfrm>
          <a:prstGeom prst="rect">
            <a:avLst/>
          </a:prstGeom>
          <a:solidFill>
            <a:srgbClr val="F1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9" name="내용 개체 틀 5">
            <a:extLst>
              <a:ext uri="{FF2B5EF4-FFF2-40B4-BE49-F238E27FC236}">
                <a16:creationId xmlns:a16="http://schemas.microsoft.com/office/drawing/2014/main" id="{85D88156-3D31-4BE2-B0DD-91A189EA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91442" y="1325950"/>
            <a:ext cx="4833557" cy="306927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9FE53E8-6A06-49F1-AD19-1EBEB371EEC7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0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4660225" y="3957000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2642347" y="3608825"/>
            <a:ext cx="1929653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기획 및 설계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6"/>
          </p:nvPr>
        </p:nvSpPr>
        <p:spPr>
          <a:xfrm>
            <a:off x="785375" y="3957000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4660225" y="3608825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</a:t>
            </a:r>
            <a:r>
              <a:rPr lang="ko-KR" altLang="en-US" dirty="0"/>
              <a:t>구현</a:t>
            </a:r>
            <a:endParaRPr dirty="0"/>
          </a:p>
        </p:txBody>
      </p:sp>
      <p:sp>
        <p:nvSpPr>
          <p:cNvPr id="416" name="Google Shape;416;p39"/>
          <p:cNvSpPr txBox="1">
            <a:spLocks noGrp="1"/>
          </p:cNvSpPr>
          <p:nvPr>
            <p:ph type="subTitle" idx="2"/>
          </p:nvPr>
        </p:nvSpPr>
        <p:spPr>
          <a:xfrm>
            <a:off x="6583350" y="3957000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785375" y="3608825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소개</a:t>
            </a:r>
            <a:endParaRPr dirty="0"/>
          </a:p>
        </p:txBody>
      </p:sp>
      <p:sp>
        <p:nvSpPr>
          <p:cNvPr id="418" name="Google Shape;418;p39"/>
          <p:cNvSpPr txBox="1">
            <a:spLocks noGrp="1"/>
          </p:cNvSpPr>
          <p:nvPr>
            <p:ph type="subTitle" idx="5"/>
          </p:nvPr>
        </p:nvSpPr>
        <p:spPr>
          <a:xfrm>
            <a:off x="6583350" y="3608825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7"/>
          </p:nvPr>
        </p:nvSpPr>
        <p:spPr>
          <a:xfrm>
            <a:off x="2722800" y="3957000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4851416" y="2596413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9"/>
          <p:cNvGrpSpPr/>
          <p:nvPr/>
        </p:nvGrpSpPr>
        <p:grpSpPr>
          <a:xfrm>
            <a:off x="6596628" y="2596413"/>
            <a:ext cx="1740144" cy="779741"/>
            <a:chOff x="6619291" y="2596413"/>
            <a:chExt cx="1740144" cy="779741"/>
          </a:xfrm>
        </p:grpSpPr>
        <p:sp>
          <p:nvSpPr>
            <p:cNvPr id="425" name="Google Shape;425;p39"/>
            <p:cNvSpPr/>
            <p:nvPr/>
          </p:nvSpPr>
          <p:spPr>
            <a:xfrm rot="6704011">
              <a:off x="661316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 rot="6704011">
              <a:off x="697664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 rot="6704011">
              <a:off x="734480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rot="6704011">
              <a:off x="7700626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098071" y="2596413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1336249" y="2767494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6F9547-9036-4B26-AC5C-5B7F86729010}"/>
              </a:ext>
            </a:extLst>
          </p:cNvPr>
          <p:cNvSpPr txBox="1"/>
          <p:nvPr/>
        </p:nvSpPr>
        <p:spPr>
          <a:xfrm>
            <a:off x="7928156" y="142054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6" name="내용 개체 틀 5">
            <a:extLst>
              <a:ext uri="{FF2B5EF4-FFF2-40B4-BE49-F238E27FC236}">
                <a16:creationId xmlns:a16="http://schemas.microsoft.com/office/drawing/2014/main" id="{77DC2ED1-6E77-4BA8-94D9-BA4947613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32190" y="1213272"/>
            <a:ext cx="5152066" cy="32964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4B5DA6B-CED4-4F3D-BE17-BBC9020A3563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55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6" name="내용 개체 틀 5">
            <a:extLst>
              <a:ext uri="{FF2B5EF4-FFF2-40B4-BE49-F238E27FC236}">
                <a16:creationId xmlns:a16="http://schemas.microsoft.com/office/drawing/2014/main" id="{77DC2ED1-6E77-4BA8-94D9-BA4947613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43780" y="1213820"/>
            <a:ext cx="4128886" cy="329644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89BB13-41A0-409A-A2FA-560B84327C42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86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DF1E66-8344-43A0-8534-DAA31D95A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457" y="1086014"/>
            <a:ext cx="5497232" cy="36724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1132552-601A-4B57-951B-3C0861D94791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61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DF1E66-8344-43A0-8534-DAA31D95A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47457" y="1255111"/>
            <a:ext cx="5497232" cy="33342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050E743-6366-499F-B109-21E61A9767A5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23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DF1E66-8344-43A0-8534-DAA31D95A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26480" y="1255111"/>
            <a:ext cx="5339185" cy="33342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E2A477-B9B3-4ED5-9B80-F783A4036FBD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83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C71101-C0DA-4E02-A7B6-E8B97E89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969" y="1109152"/>
            <a:ext cx="2809371" cy="3940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8A5422-B2AE-48C5-B3C9-EF3551B44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071" y="1093163"/>
            <a:ext cx="2822273" cy="3957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EC5ED47-B7D3-485E-A026-A206A9B4BA1C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52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DF1E66-8344-43A0-8534-DAA31D95A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1829" y="1327414"/>
            <a:ext cx="4520341" cy="348838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4C6027C-2F53-4E0C-8776-DE8931033D80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9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C71101-C0DA-4E02-A7B6-E8B97E89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0723" y="1563953"/>
            <a:ext cx="3631277" cy="3336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8A5422-B2AE-48C5-B3C9-EF3551B44C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563952"/>
            <a:ext cx="3694042" cy="3333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2DEC9AD-0D73-45E3-BE24-143FECE351BC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4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주제3">
            <a:extLst>
              <a:ext uri="{FF2B5EF4-FFF2-40B4-BE49-F238E27FC236}">
                <a16:creationId xmlns:a16="http://schemas.microsoft.com/office/drawing/2014/main" id="{B4AF2D15-E792-420B-99E8-E5544D554DFD}"/>
              </a:ext>
            </a:extLst>
          </p:cNvPr>
          <p:cNvSpPr/>
          <p:nvPr/>
        </p:nvSpPr>
        <p:spPr>
          <a:xfrm rot="9410345">
            <a:off x="2352218" y="69701"/>
            <a:ext cx="4414000" cy="17408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!!Google Shape;440;p40"/>
          <p:cNvSpPr/>
          <p:nvPr/>
        </p:nvSpPr>
        <p:spPr>
          <a:xfrm flipH="1">
            <a:off x="-114300" y="4603152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44161-C053-410B-B6A9-E6141B8C3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015" y="413046"/>
            <a:ext cx="3221700" cy="1652700"/>
          </a:xfrm>
        </p:spPr>
        <p:txBody>
          <a:bodyPr/>
          <a:lstStyle/>
          <a:p>
            <a:r>
              <a:rPr lang="ko-KR" altLang="en-US" sz="3500" b="1" dirty="0">
                <a:solidFill>
                  <a:schemeClr val="accent4"/>
                </a:solidFill>
                <a:latin typeface="Comfortaa"/>
                <a:sym typeface="Comfortaa"/>
              </a:rPr>
              <a:t>구조 설계</a:t>
            </a:r>
          </a:p>
        </p:txBody>
      </p:sp>
      <p:grpSp>
        <p:nvGrpSpPr>
          <p:cNvPr id="10" name="Google Shape;4799;p77">
            <a:extLst>
              <a:ext uri="{FF2B5EF4-FFF2-40B4-BE49-F238E27FC236}">
                <a16:creationId xmlns:a16="http://schemas.microsoft.com/office/drawing/2014/main" id="{38CDEEFB-560A-49E6-AE69-1406B26FECA5}"/>
              </a:ext>
            </a:extLst>
          </p:cNvPr>
          <p:cNvGrpSpPr/>
          <p:nvPr/>
        </p:nvGrpSpPr>
        <p:grpSpPr>
          <a:xfrm>
            <a:off x="5738497" y="-85340"/>
            <a:ext cx="634656" cy="727639"/>
            <a:chOff x="5985650" y="2860025"/>
            <a:chExt cx="1396075" cy="1539775"/>
          </a:xfrm>
        </p:grpSpPr>
        <p:sp>
          <p:nvSpPr>
            <p:cNvPr id="11" name="Google Shape;4800;p77">
              <a:extLst>
                <a:ext uri="{FF2B5EF4-FFF2-40B4-BE49-F238E27FC236}">
                  <a16:creationId xmlns:a16="http://schemas.microsoft.com/office/drawing/2014/main" id="{90C5F773-5EE9-43B8-B17E-A54DFC20DA1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01;p77">
              <a:extLst>
                <a:ext uri="{FF2B5EF4-FFF2-40B4-BE49-F238E27FC236}">
                  <a16:creationId xmlns:a16="http://schemas.microsoft.com/office/drawing/2014/main" id="{31317419-59F5-42C6-B030-07D4867625C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802;p77">
              <a:extLst>
                <a:ext uri="{FF2B5EF4-FFF2-40B4-BE49-F238E27FC236}">
                  <a16:creationId xmlns:a16="http://schemas.microsoft.com/office/drawing/2014/main" id="{B563ED18-1844-4018-A206-C2C314C32C6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803;p77">
              <a:extLst>
                <a:ext uri="{FF2B5EF4-FFF2-40B4-BE49-F238E27FC236}">
                  <a16:creationId xmlns:a16="http://schemas.microsoft.com/office/drawing/2014/main" id="{A54C7BD5-5F7D-435C-86E5-F1348F2788D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04;p77">
              <a:extLst>
                <a:ext uri="{FF2B5EF4-FFF2-40B4-BE49-F238E27FC236}">
                  <a16:creationId xmlns:a16="http://schemas.microsoft.com/office/drawing/2014/main" id="{7A2E16DF-F0B0-4019-94C3-74D48EA656F8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05;p77">
              <a:extLst>
                <a:ext uri="{FF2B5EF4-FFF2-40B4-BE49-F238E27FC236}">
                  <a16:creationId xmlns:a16="http://schemas.microsoft.com/office/drawing/2014/main" id="{F76F49FD-BF2D-4DB1-A8E0-AC9825CF001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06;p77">
              <a:extLst>
                <a:ext uri="{FF2B5EF4-FFF2-40B4-BE49-F238E27FC236}">
                  <a16:creationId xmlns:a16="http://schemas.microsoft.com/office/drawing/2014/main" id="{BEFD0EFA-B817-4283-B233-FD7342F6D2B7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07;p77">
              <a:extLst>
                <a:ext uri="{FF2B5EF4-FFF2-40B4-BE49-F238E27FC236}">
                  <a16:creationId xmlns:a16="http://schemas.microsoft.com/office/drawing/2014/main" id="{FD0A77EF-6C5A-424E-995F-0BD65B033DEE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08;p77">
              <a:extLst>
                <a:ext uri="{FF2B5EF4-FFF2-40B4-BE49-F238E27FC236}">
                  <a16:creationId xmlns:a16="http://schemas.microsoft.com/office/drawing/2014/main" id="{A1C5E93E-DA02-45A1-82D4-EB5B7D6784C4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09;p77">
              <a:extLst>
                <a:ext uri="{FF2B5EF4-FFF2-40B4-BE49-F238E27FC236}">
                  <a16:creationId xmlns:a16="http://schemas.microsoft.com/office/drawing/2014/main" id="{E014F2DE-CC15-4EA0-AD61-CEA0E2AEC5CD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0;p77">
              <a:extLst>
                <a:ext uri="{FF2B5EF4-FFF2-40B4-BE49-F238E27FC236}">
                  <a16:creationId xmlns:a16="http://schemas.microsoft.com/office/drawing/2014/main" id="{5EF767D0-FA4A-45E5-B711-424D8ABD4A1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1;p77">
              <a:extLst>
                <a:ext uri="{FF2B5EF4-FFF2-40B4-BE49-F238E27FC236}">
                  <a16:creationId xmlns:a16="http://schemas.microsoft.com/office/drawing/2014/main" id="{0235F5BB-208E-4689-B907-B82BFAC80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12;p77">
              <a:extLst>
                <a:ext uri="{FF2B5EF4-FFF2-40B4-BE49-F238E27FC236}">
                  <a16:creationId xmlns:a16="http://schemas.microsoft.com/office/drawing/2014/main" id="{305B2F06-47CF-470E-9686-5AC6CD496CE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13;p77">
              <a:extLst>
                <a:ext uri="{FF2B5EF4-FFF2-40B4-BE49-F238E27FC236}">
                  <a16:creationId xmlns:a16="http://schemas.microsoft.com/office/drawing/2014/main" id="{BD427242-2F1E-4CA5-8ACD-50CC652E939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14;p77">
              <a:extLst>
                <a:ext uri="{FF2B5EF4-FFF2-40B4-BE49-F238E27FC236}">
                  <a16:creationId xmlns:a16="http://schemas.microsoft.com/office/drawing/2014/main" id="{B22E14D6-668C-4C1A-90CD-E82C791D062E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15;p77">
              <a:extLst>
                <a:ext uri="{FF2B5EF4-FFF2-40B4-BE49-F238E27FC236}">
                  <a16:creationId xmlns:a16="http://schemas.microsoft.com/office/drawing/2014/main" id="{6939AECA-1C08-438C-A1B1-F6AB08DB94D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16;p77">
              <a:extLst>
                <a:ext uri="{FF2B5EF4-FFF2-40B4-BE49-F238E27FC236}">
                  <a16:creationId xmlns:a16="http://schemas.microsoft.com/office/drawing/2014/main" id="{592E9CD7-50C4-4325-9531-C5D90662BCA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17;p77">
              <a:extLst>
                <a:ext uri="{FF2B5EF4-FFF2-40B4-BE49-F238E27FC236}">
                  <a16:creationId xmlns:a16="http://schemas.microsoft.com/office/drawing/2014/main" id="{6FD5A0E5-FD5C-42CC-8B9B-1CD26FC8DB5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18;p77">
              <a:extLst>
                <a:ext uri="{FF2B5EF4-FFF2-40B4-BE49-F238E27FC236}">
                  <a16:creationId xmlns:a16="http://schemas.microsoft.com/office/drawing/2014/main" id="{694DC1C3-6547-453A-A973-0B22E88C298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19;p77">
              <a:extLst>
                <a:ext uri="{FF2B5EF4-FFF2-40B4-BE49-F238E27FC236}">
                  <a16:creationId xmlns:a16="http://schemas.microsoft.com/office/drawing/2014/main" id="{7804B7D7-57E0-4E87-B2BD-2A568DF195C1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0;p77">
              <a:extLst>
                <a:ext uri="{FF2B5EF4-FFF2-40B4-BE49-F238E27FC236}">
                  <a16:creationId xmlns:a16="http://schemas.microsoft.com/office/drawing/2014/main" id="{ABE9DB74-72E8-48AB-A5B1-D2A7AB1D39AC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21;p77">
              <a:extLst>
                <a:ext uri="{FF2B5EF4-FFF2-40B4-BE49-F238E27FC236}">
                  <a16:creationId xmlns:a16="http://schemas.microsoft.com/office/drawing/2014/main" id="{2CA14202-4D3D-4C7B-AB73-F753D5DE73D2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2;p77">
              <a:extLst>
                <a:ext uri="{FF2B5EF4-FFF2-40B4-BE49-F238E27FC236}">
                  <a16:creationId xmlns:a16="http://schemas.microsoft.com/office/drawing/2014/main" id="{A3EEADE2-936E-47A9-AEE0-B203A8C1F9FF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3;p77">
              <a:extLst>
                <a:ext uri="{FF2B5EF4-FFF2-40B4-BE49-F238E27FC236}">
                  <a16:creationId xmlns:a16="http://schemas.microsoft.com/office/drawing/2014/main" id="{9B5C5712-A7D9-4EAE-A6FE-888D5C1787D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24;p77">
              <a:extLst>
                <a:ext uri="{FF2B5EF4-FFF2-40B4-BE49-F238E27FC236}">
                  <a16:creationId xmlns:a16="http://schemas.microsoft.com/office/drawing/2014/main" id="{43858C62-2312-4531-AC9E-954242DADC6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25;p77">
              <a:extLst>
                <a:ext uri="{FF2B5EF4-FFF2-40B4-BE49-F238E27FC236}">
                  <a16:creationId xmlns:a16="http://schemas.microsoft.com/office/drawing/2014/main" id="{A99E1FEF-80F4-4B04-A1B3-B3C9BC7B4494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26;p77">
              <a:extLst>
                <a:ext uri="{FF2B5EF4-FFF2-40B4-BE49-F238E27FC236}">
                  <a16:creationId xmlns:a16="http://schemas.microsoft.com/office/drawing/2014/main" id="{66A8CDD3-3046-4A21-B41B-22E4247228C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27;p77">
              <a:extLst>
                <a:ext uri="{FF2B5EF4-FFF2-40B4-BE49-F238E27FC236}">
                  <a16:creationId xmlns:a16="http://schemas.microsoft.com/office/drawing/2014/main" id="{7044C403-295D-4C41-B98C-9D4B6436C674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28;p77">
              <a:extLst>
                <a:ext uri="{FF2B5EF4-FFF2-40B4-BE49-F238E27FC236}">
                  <a16:creationId xmlns:a16="http://schemas.microsoft.com/office/drawing/2014/main" id="{97CD37AF-109B-4F00-9293-B2CE2A41690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29;p77">
              <a:extLst>
                <a:ext uri="{FF2B5EF4-FFF2-40B4-BE49-F238E27FC236}">
                  <a16:creationId xmlns:a16="http://schemas.microsoft.com/office/drawing/2014/main" id="{DAD5F417-8A28-4FE5-9400-8F009BBC081C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30;p77">
              <a:extLst>
                <a:ext uri="{FF2B5EF4-FFF2-40B4-BE49-F238E27FC236}">
                  <a16:creationId xmlns:a16="http://schemas.microsoft.com/office/drawing/2014/main" id="{A947F5FC-BA43-45F6-9A83-2263405D73D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1;p77">
              <a:extLst>
                <a:ext uri="{FF2B5EF4-FFF2-40B4-BE49-F238E27FC236}">
                  <a16:creationId xmlns:a16="http://schemas.microsoft.com/office/drawing/2014/main" id="{1BBE31B6-C47E-400E-8C8B-0D0D56C9802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!!그림">
            <a:extLst>
              <a:ext uri="{FF2B5EF4-FFF2-40B4-BE49-F238E27FC236}">
                <a16:creationId xmlns:a16="http://schemas.microsoft.com/office/drawing/2014/main" id="{61231590-78C8-4DD0-B7C7-6642709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C71101-C0DA-4E02-A7B6-E8B97E89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11162" y="1538685"/>
            <a:ext cx="2053993" cy="3336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8A5422-B2AE-48C5-B3C9-EF3551B44C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65156" y="1542104"/>
            <a:ext cx="3661399" cy="3334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FAC9F2-9AA1-41FB-AC00-88F63491166E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62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>
            <a:spLocks noGrp="1"/>
          </p:cNvSpPr>
          <p:nvPr>
            <p:ph type="title"/>
          </p:nvPr>
        </p:nvSpPr>
        <p:spPr>
          <a:xfrm>
            <a:off x="711302" y="2774014"/>
            <a:ext cx="2432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</a:t>
            </a:r>
            <a:r>
              <a:rPr lang="ko-KR" altLang="en-US" dirty="0"/>
              <a:t> 구현</a:t>
            </a:r>
            <a:endParaRPr dirty="0"/>
          </a:p>
        </p:txBody>
      </p:sp>
      <p:pic>
        <p:nvPicPr>
          <p:cNvPr id="649" name="Google Shape;649;p50"/>
          <p:cNvPicPr preferRelativeResize="0"/>
          <p:nvPr/>
        </p:nvPicPr>
        <p:blipFill rotWithShape="1">
          <a:blip r:embed="rId3">
            <a:alphaModFix/>
          </a:blip>
          <a:srcRect l="40076" r="2143"/>
          <a:stretch/>
        </p:blipFill>
        <p:spPr>
          <a:xfrm>
            <a:off x="3860750" y="0"/>
            <a:ext cx="5283250" cy="5143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50"/>
          <p:cNvGrpSpPr/>
          <p:nvPr/>
        </p:nvGrpSpPr>
        <p:grpSpPr>
          <a:xfrm>
            <a:off x="1080414" y="1411831"/>
            <a:ext cx="1700226" cy="957676"/>
            <a:chOff x="973776" y="1224731"/>
            <a:chExt cx="1700226" cy="957676"/>
          </a:xfrm>
        </p:grpSpPr>
        <p:sp>
          <p:nvSpPr>
            <p:cNvPr id="651" name="Google Shape;651;p50"/>
            <p:cNvSpPr/>
            <p:nvPr/>
          </p:nvSpPr>
          <p:spPr>
            <a:xfrm rot="6704043">
              <a:off x="966250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 rot="6704043">
              <a:off x="1412675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 rot="6704043">
              <a:off x="1864850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50"/>
          <p:cNvSpPr/>
          <p:nvPr/>
        </p:nvSpPr>
        <p:spPr>
          <a:xfrm>
            <a:off x="3698203" y="0"/>
            <a:ext cx="343200" cy="5143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A3F22-7912-48F3-90EA-9BC7202CFFDB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2951017" y="1754331"/>
            <a:ext cx="3789751" cy="1410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소개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CF6CA-2939-4F7E-954E-6F8D314898DA}"/>
              </a:ext>
            </a:extLst>
          </p:cNvPr>
          <p:cNvSpPr txBox="1"/>
          <p:nvPr/>
        </p:nvSpPr>
        <p:spPr>
          <a:xfrm>
            <a:off x="7928156" y="142054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05" name="Google Shape;405;p38"/>
          <p:cNvSpPr/>
          <p:nvPr/>
        </p:nvSpPr>
        <p:spPr>
          <a:xfrm rot="6663829">
            <a:off x="2936405" y="2121857"/>
            <a:ext cx="961844" cy="628954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133616" y="382793"/>
            <a:ext cx="2702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810DE7-0127-47F7-98E5-801CE7DB3EBF}"/>
              </a:ext>
            </a:extLst>
          </p:cNvPr>
          <p:cNvSpPr/>
          <p:nvPr/>
        </p:nvSpPr>
        <p:spPr>
          <a:xfrm>
            <a:off x="643567" y="1007896"/>
            <a:ext cx="3578186" cy="3666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2029AD6-C1B5-48D6-AEDE-E34596F5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" y="1840645"/>
            <a:ext cx="4856029" cy="231175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B6ADC5B-BB8F-4BE0-995E-BF46B28C7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92" y="1446541"/>
            <a:ext cx="4856029" cy="317059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5FC3D3-2878-4323-8481-12A7D4257C08}"/>
              </a:ext>
            </a:extLst>
          </p:cNvPr>
          <p:cNvSpPr/>
          <p:nvPr/>
        </p:nvSpPr>
        <p:spPr>
          <a:xfrm>
            <a:off x="1241250" y="2303357"/>
            <a:ext cx="1611492" cy="166120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E7A384F-0876-4225-AF9B-9404E70FC790}"/>
              </a:ext>
            </a:extLst>
          </p:cNvPr>
          <p:cNvSpPr/>
          <p:nvPr/>
        </p:nvSpPr>
        <p:spPr>
          <a:xfrm>
            <a:off x="1096310" y="2171447"/>
            <a:ext cx="289879" cy="263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9FC5B5-11E7-4635-A13C-191A8AF1226B}"/>
              </a:ext>
            </a:extLst>
          </p:cNvPr>
          <p:cNvSpPr/>
          <p:nvPr/>
        </p:nvSpPr>
        <p:spPr>
          <a:xfrm>
            <a:off x="741792" y="1742226"/>
            <a:ext cx="4856028" cy="26382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123ADC0-3166-498E-9887-1413EF0EB9C4}"/>
              </a:ext>
            </a:extLst>
          </p:cNvPr>
          <p:cNvSpPr/>
          <p:nvPr/>
        </p:nvSpPr>
        <p:spPr>
          <a:xfrm>
            <a:off x="596850" y="1605071"/>
            <a:ext cx="289879" cy="263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53CD73B-5289-46CC-B738-6A610AA8EB81}"/>
              </a:ext>
            </a:extLst>
          </p:cNvPr>
          <p:cNvSpPr/>
          <p:nvPr/>
        </p:nvSpPr>
        <p:spPr>
          <a:xfrm>
            <a:off x="3488718" y="3519557"/>
            <a:ext cx="1535788" cy="474809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3EE887D-782B-41EB-9F13-F454F9097225}"/>
              </a:ext>
            </a:extLst>
          </p:cNvPr>
          <p:cNvSpPr/>
          <p:nvPr/>
        </p:nvSpPr>
        <p:spPr>
          <a:xfrm flipV="1">
            <a:off x="4076814" y="2858101"/>
            <a:ext cx="947691" cy="661457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CB866C8-0151-4F2C-864A-C5F4A9A57E2E}"/>
              </a:ext>
            </a:extLst>
          </p:cNvPr>
          <p:cNvSpPr/>
          <p:nvPr/>
        </p:nvSpPr>
        <p:spPr>
          <a:xfrm>
            <a:off x="3358558" y="3387648"/>
            <a:ext cx="289879" cy="263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4F5B5A4-D170-4A93-A256-799C9D45B28F}"/>
              </a:ext>
            </a:extLst>
          </p:cNvPr>
          <p:cNvSpPr/>
          <p:nvPr/>
        </p:nvSpPr>
        <p:spPr>
          <a:xfrm>
            <a:off x="3931874" y="2726191"/>
            <a:ext cx="289879" cy="263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836033" y="1608584"/>
            <a:ext cx="2834495" cy="2246769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현재위치 반응형 스크롤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글자가 바뀌며 나머지 글자 사라지는 효과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바뀌는 효과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타이핑 효과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BFDBD36-1FF9-45A2-A15E-C2A6118DB8AE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65" name="Google Shape;650;p50">
              <a:extLst>
                <a:ext uri="{FF2B5EF4-FFF2-40B4-BE49-F238E27FC236}">
                  <a16:creationId xmlns:a16="http://schemas.microsoft.com/office/drawing/2014/main" id="{ACC42EE1-2126-43D6-B219-CB9CCD554663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66" name="Google Shape;651;p50">
                <a:extLst>
                  <a:ext uri="{FF2B5EF4-FFF2-40B4-BE49-F238E27FC236}">
                    <a16:creationId xmlns:a16="http://schemas.microsoft.com/office/drawing/2014/main" id="{DA3BD9E6-592C-4E12-82BF-3F7E3787536C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2;p50">
                <a:extLst>
                  <a:ext uri="{FF2B5EF4-FFF2-40B4-BE49-F238E27FC236}">
                    <a16:creationId xmlns:a16="http://schemas.microsoft.com/office/drawing/2014/main" id="{76C4DDB9-8343-4535-AEC6-0B9F0431107B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3;p50">
                <a:extLst>
                  <a:ext uri="{FF2B5EF4-FFF2-40B4-BE49-F238E27FC236}">
                    <a16:creationId xmlns:a16="http://schemas.microsoft.com/office/drawing/2014/main" id="{5F13F197-64ED-452C-A363-C409E4F37DD7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47;p50">
              <a:extLst>
                <a:ext uri="{FF2B5EF4-FFF2-40B4-BE49-F238E27FC236}">
                  <a16:creationId xmlns:a16="http://schemas.microsoft.com/office/drawing/2014/main" id="{8E4667B1-04DB-4C37-940F-AC77DF44956C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157934" y="435196"/>
            <a:ext cx="2689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로그인</a:t>
            </a:r>
            <a:br>
              <a:rPr lang="en-US" altLang="ko-KR" dirty="0"/>
            </a:b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847659" y="1442332"/>
            <a:ext cx="2834495" cy="1969770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로컬 스토리지에 저장된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Information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과 동일하면 로그인 완료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버튼에 관련된 페이지 이동</a:t>
            </a: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B5DB4-85E7-40D6-85F5-1E6FD329906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12" name="Google Shape;650;p50">
              <a:extLst>
                <a:ext uri="{FF2B5EF4-FFF2-40B4-BE49-F238E27FC236}">
                  <a16:creationId xmlns:a16="http://schemas.microsoft.com/office/drawing/2014/main" id="{CDE1B9B2-1554-4B1C-906C-A003DE985D7A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15" name="Google Shape;651;p50">
                <a:extLst>
                  <a:ext uri="{FF2B5EF4-FFF2-40B4-BE49-F238E27FC236}">
                    <a16:creationId xmlns:a16="http://schemas.microsoft.com/office/drawing/2014/main" id="{9C2B5B6F-A705-4D62-97E1-CE525FD22965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2;p50">
                <a:extLst>
                  <a:ext uri="{FF2B5EF4-FFF2-40B4-BE49-F238E27FC236}">
                    <a16:creationId xmlns:a16="http://schemas.microsoft.com/office/drawing/2014/main" id="{CA072435-BE07-4AB0-AEFD-2C9BC5013C0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3;p50">
                <a:extLst>
                  <a:ext uri="{FF2B5EF4-FFF2-40B4-BE49-F238E27FC236}">
                    <a16:creationId xmlns:a16="http://schemas.microsoft.com/office/drawing/2014/main" id="{0B026EE0-02AA-4BE6-AD72-361687DFC98D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647;p50">
              <a:extLst>
                <a:ext uri="{FF2B5EF4-FFF2-40B4-BE49-F238E27FC236}">
                  <a16:creationId xmlns:a16="http://schemas.microsoft.com/office/drawing/2014/main" id="{EF743728-3F86-45C7-B007-724CCC8CF666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A4BE06-3B85-4703-B0DA-7D2AD31D6C1D}"/>
              </a:ext>
            </a:extLst>
          </p:cNvPr>
          <p:cNvGrpSpPr/>
          <p:nvPr/>
        </p:nvGrpSpPr>
        <p:grpSpPr>
          <a:xfrm>
            <a:off x="677953" y="1442332"/>
            <a:ext cx="5076671" cy="2773946"/>
            <a:chOff x="664623" y="1443643"/>
            <a:chExt cx="5076671" cy="277394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5991673-08DB-4BC9-93CE-671F84E1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64623" y="1443643"/>
              <a:ext cx="5076671" cy="277394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FC1560-08AD-457E-A288-C6B7CC3B96E6}"/>
                </a:ext>
              </a:extLst>
            </p:cNvPr>
            <p:cNvSpPr/>
            <p:nvPr/>
          </p:nvSpPr>
          <p:spPr>
            <a:xfrm>
              <a:off x="2590800" y="3135203"/>
              <a:ext cx="331320" cy="189023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60D8440-C728-40B5-9834-1A8AAE46C9F8}"/>
                </a:ext>
              </a:extLst>
            </p:cNvPr>
            <p:cNvSpPr/>
            <p:nvPr/>
          </p:nvSpPr>
          <p:spPr>
            <a:xfrm>
              <a:off x="2922120" y="3170636"/>
              <a:ext cx="444968" cy="153590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A53928E-95FC-4BB2-B091-21F9DA0B952D}"/>
                </a:ext>
              </a:extLst>
            </p:cNvPr>
            <p:cNvSpPr/>
            <p:nvPr/>
          </p:nvSpPr>
          <p:spPr>
            <a:xfrm>
              <a:off x="2472893" y="2979234"/>
              <a:ext cx="235814" cy="18902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1FD9AE-653F-408F-82E5-97B298A8FADA}"/>
                </a:ext>
              </a:extLst>
            </p:cNvPr>
            <p:cNvSpPr/>
            <p:nvPr/>
          </p:nvSpPr>
          <p:spPr>
            <a:xfrm>
              <a:off x="2922120" y="3017046"/>
              <a:ext cx="235814" cy="153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4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157934" y="435196"/>
            <a:ext cx="2689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  회원 가입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888462" y="1612311"/>
            <a:ext cx="2834495" cy="2246769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Password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만 </a:t>
            </a:r>
            <a:r>
              <a:rPr lang="ko-KR" altLang="en-US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정규식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 하여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자리 </a:t>
            </a:r>
            <a:r>
              <a:rPr lang="ko-KR" altLang="en-US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이상시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회원가입 가능 기능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성공 시 </a:t>
            </a:r>
            <a:r>
              <a:rPr lang="ko-KR" altLang="en-US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로컬스토리지에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Information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</a:t>
            </a: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5F4BD3-5908-4E6F-8942-70CA08213061}"/>
              </a:ext>
            </a:extLst>
          </p:cNvPr>
          <p:cNvGrpSpPr/>
          <p:nvPr/>
        </p:nvGrpSpPr>
        <p:grpSpPr>
          <a:xfrm>
            <a:off x="272637" y="1231392"/>
            <a:ext cx="5380516" cy="3224052"/>
            <a:chOff x="455517" y="1633065"/>
            <a:chExt cx="7968972" cy="44317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410DB6-A80E-47E9-B5E5-79353FA6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55517" y="1633065"/>
              <a:ext cx="7968972" cy="443172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ACCC40-824F-40B5-9B05-CD0230AB7850}"/>
                </a:ext>
              </a:extLst>
            </p:cNvPr>
            <p:cNvSpPr/>
            <p:nvPr/>
          </p:nvSpPr>
          <p:spPr>
            <a:xfrm>
              <a:off x="3342616" y="2674674"/>
              <a:ext cx="1933472" cy="1914783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E36141-8304-4AA1-B3B8-C93907F553A9}"/>
                </a:ext>
              </a:extLst>
            </p:cNvPr>
            <p:cNvSpPr/>
            <p:nvPr/>
          </p:nvSpPr>
          <p:spPr>
            <a:xfrm>
              <a:off x="3463482" y="4700675"/>
              <a:ext cx="1648014" cy="378045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EB13D76-CC9B-4E22-8F32-5C58BC072ED3}"/>
                </a:ext>
              </a:extLst>
            </p:cNvPr>
            <p:cNvSpPr/>
            <p:nvPr/>
          </p:nvSpPr>
          <p:spPr>
            <a:xfrm>
              <a:off x="3155879" y="2485653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741300D-4F9F-4E7E-B098-CEE75C71CE46}"/>
                </a:ext>
              </a:extLst>
            </p:cNvPr>
            <p:cNvSpPr/>
            <p:nvPr/>
          </p:nvSpPr>
          <p:spPr>
            <a:xfrm>
              <a:off x="3276744" y="4511653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B5DB4-85E7-40D6-85F5-1E6FD329906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12" name="Google Shape;650;p50">
              <a:extLst>
                <a:ext uri="{FF2B5EF4-FFF2-40B4-BE49-F238E27FC236}">
                  <a16:creationId xmlns:a16="http://schemas.microsoft.com/office/drawing/2014/main" id="{CDE1B9B2-1554-4B1C-906C-A003DE985D7A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15" name="Google Shape;651;p50">
                <a:extLst>
                  <a:ext uri="{FF2B5EF4-FFF2-40B4-BE49-F238E27FC236}">
                    <a16:creationId xmlns:a16="http://schemas.microsoft.com/office/drawing/2014/main" id="{9C2B5B6F-A705-4D62-97E1-CE525FD22965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2;p50">
                <a:extLst>
                  <a:ext uri="{FF2B5EF4-FFF2-40B4-BE49-F238E27FC236}">
                    <a16:creationId xmlns:a16="http://schemas.microsoft.com/office/drawing/2014/main" id="{CA072435-BE07-4AB0-AEFD-2C9BC5013C0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3;p50">
                <a:extLst>
                  <a:ext uri="{FF2B5EF4-FFF2-40B4-BE49-F238E27FC236}">
                    <a16:creationId xmlns:a16="http://schemas.microsoft.com/office/drawing/2014/main" id="{0B026EE0-02AA-4BE6-AD72-361687DFC98D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647;p50">
              <a:extLst>
                <a:ext uri="{FF2B5EF4-FFF2-40B4-BE49-F238E27FC236}">
                  <a16:creationId xmlns:a16="http://schemas.microsoft.com/office/drawing/2014/main" id="{EF743728-3F86-45C7-B007-724CCC8CF666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91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847659" y="1818618"/>
            <a:ext cx="2834495" cy="1415772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AJAX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비동기로 로그인 성공 시 으로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Logout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변경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40C16F-D74F-497D-A70E-81C7F51650EE}"/>
              </a:ext>
            </a:extLst>
          </p:cNvPr>
          <p:cNvGrpSpPr/>
          <p:nvPr/>
        </p:nvGrpSpPr>
        <p:grpSpPr>
          <a:xfrm>
            <a:off x="264665" y="1985736"/>
            <a:ext cx="5582994" cy="1172027"/>
            <a:chOff x="1057145" y="2986797"/>
            <a:chExt cx="6857155" cy="112003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30A3988-6F10-4E1C-B02C-11FCC134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57145" y="2994864"/>
              <a:ext cx="6857155" cy="1111971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C4ACE-D489-41FB-ACE9-5A7C613F10ED}"/>
                </a:ext>
              </a:extLst>
            </p:cNvPr>
            <p:cNvSpPr/>
            <p:nvPr/>
          </p:nvSpPr>
          <p:spPr>
            <a:xfrm>
              <a:off x="3469880" y="3175819"/>
              <a:ext cx="1833640" cy="655517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28AB364-312E-4E64-B7B6-B76AD805BDF6}"/>
                </a:ext>
              </a:extLst>
            </p:cNvPr>
            <p:cNvSpPr/>
            <p:nvPr/>
          </p:nvSpPr>
          <p:spPr>
            <a:xfrm>
              <a:off x="3217879" y="2986797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6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974659" y="2073873"/>
            <a:ext cx="2834495" cy="1231106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커서를 올리면 숨겨진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div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효과</a:t>
            </a:r>
            <a:r>
              <a:rPr lang="en-US" altLang="ko-KR" sz="2400" dirty="0">
                <a:solidFill>
                  <a:schemeClr val="bg2"/>
                </a:solidFill>
              </a:rPr>
              <a:t>.</a:t>
            </a:r>
            <a:endParaRPr lang="ko-KR" altLang="en-US" sz="2400" dirty="0">
              <a:solidFill>
                <a:schemeClr val="bg2"/>
              </a:solidFill>
            </a:endParaRP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E26BC4D-1C98-4FA1-90C7-6408DD7C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53" y="1360425"/>
            <a:ext cx="4757647" cy="29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3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974659" y="2073873"/>
            <a:ext cx="2834495" cy="1969770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마우스를 올리면 실내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실외 촬영 이미지와 클릭 시 예약 태그로 이동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구글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API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지도로 위치 표시</a:t>
            </a: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CC8A0-F0FA-44A7-9D8C-1138A9CA267A}"/>
              </a:ext>
            </a:extLst>
          </p:cNvPr>
          <p:cNvGrpSpPr/>
          <p:nvPr/>
        </p:nvGrpSpPr>
        <p:grpSpPr>
          <a:xfrm>
            <a:off x="758148" y="1275042"/>
            <a:ext cx="5037047" cy="3525297"/>
            <a:chOff x="1943979" y="1710602"/>
            <a:chExt cx="4700544" cy="460128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28F2D8-2C9F-4634-B3BA-2C983D179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3979" y="1710602"/>
              <a:ext cx="4700544" cy="205893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15866C-A507-4D49-B8B6-061D759C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3979" y="3902445"/>
              <a:ext cx="4700544" cy="232226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4E5A86-12A1-4452-AB8A-328A4AAB2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3979" y="3742962"/>
              <a:ext cx="4700544" cy="15948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9395EF-E688-4B44-A98E-4C3695E40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8024" y="2428303"/>
              <a:ext cx="1874519" cy="131465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76FCECD-4F1D-459D-AE10-CFEADE76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1687" y="2434275"/>
              <a:ext cx="1874519" cy="130868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9DA4A3-EA5C-4B11-96EE-9815486DB521}"/>
                </a:ext>
              </a:extLst>
            </p:cNvPr>
            <p:cNvSpPr/>
            <p:nvPr/>
          </p:nvSpPr>
          <p:spPr>
            <a:xfrm>
              <a:off x="2394611" y="2230449"/>
              <a:ext cx="3942181" cy="158481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0131E5-116E-49A1-AC50-6F5FDBECD95C}"/>
                </a:ext>
              </a:extLst>
            </p:cNvPr>
            <p:cNvSpPr/>
            <p:nvPr/>
          </p:nvSpPr>
          <p:spPr>
            <a:xfrm>
              <a:off x="2320937" y="4467408"/>
              <a:ext cx="1976741" cy="1844481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8FB6610-AA31-4C5F-88ED-3B55AF214732}"/>
                </a:ext>
              </a:extLst>
            </p:cNvPr>
            <p:cNvSpPr/>
            <p:nvPr/>
          </p:nvSpPr>
          <p:spPr>
            <a:xfrm>
              <a:off x="2143865" y="4279569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B11378-772D-43D0-B639-AD0A0FD775A7}"/>
                </a:ext>
              </a:extLst>
            </p:cNvPr>
            <p:cNvSpPr/>
            <p:nvPr/>
          </p:nvSpPr>
          <p:spPr>
            <a:xfrm>
              <a:off x="2190700" y="2041427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54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720755" y="1692700"/>
            <a:ext cx="2834495" cy="2523768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실내 실외 촬영 날짜를 선택하고 예약가능여부 확인가능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예약자명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카드번호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전화번호 입력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Top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클릭 시 화면이 맨 위로 올라간다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C4EF4A-9399-4086-94B5-465273A4D8BB}"/>
              </a:ext>
            </a:extLst>
          </p:cNvPr>
          <p:cNvGrpSpPr/>
          <p:nvPr/>
        </p:nvGrpSpPr>
        <p:grpSpPr>
          <a:xfrm>
            <a:off x="963020" y="1199883"/>
            <a:ext cx="4434479" cy="3629663"/>
            <a:chOff x="1943979" y="1742437"/>
            <a:chExt cx="4758061" cy="435273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683F23F-281F-4DAA-89D1-8355D424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3979" y="3731303"/>
              <a:ext cx="4700544" cy="233348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2400908-BE6A-450F-B343-5276F5C0D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3979" y="1742437"/>
              <a:ext cx="4700544" cy="205928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959DE99-6598-402C-B3DA-C64502134658}"/>
                </a:ext>
              </a:extLst>
            </p:cNvPr>
            <p:cNvSpPr/>
            <p:nvPr/>
          </p:nvSpPr>
          <p:spPr>
            <a:xfrm>
              <a:off x="2588286" y="2225259"/>
              <a:ext cx="3337026" cy="551821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E83919E-6406-4CED-9B98-67CCFD0C5C37}"/>
                </a:ext>
              </a:extLst>
            </p:cNvPr>
            <p:cNvSpPr/>
            <p:nvPr/>
          </p:nvSpPr>
          <p:spPr>
            <a:xfrm>
              <a:off x="2378638" y="2138109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FDFDFA-28DF-480F-91E9-0DBA3CE0DF99}"/>
                </a:ext>
              </a:extLst>
            </p:cNvPr>
            <p:cNvSpPr/>
            <p:nvPr/>
          </p:nvSpPr>
          <p:spPr>
            <a:xfrm>
              <a:off x="2585238" y="2807393"/>
              <a:ext cx="3337026" cy="807920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4218A4C-3FAC-4432-A0A8-89CECEB6DA45}"/>
                </a:ext>
              </a:extLst>
            </p:cNvPr>
            <p:cNvSpPr/>
            <p:nvPr/>
          </p:nvSpPr>
          <p:spPr>
            <a:xfrm>
              <a:off x="2378638" y="3020196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DD7096-1CFA-44A8-854A-8729B41FDC74}"/>
                </a:ext>
              </a:extLst>
            </p:cNvPr>
            <p:cNvSpPr/>
            <p:nvPr/>
          </p:nvSpPr>
          <p:spPr>
            <a:xfrm>
              <a:off x="6206012" y="5680583"/>
              <a:ext cx="496028" cy="414591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030E44-DE91-499D-8E2A-93E30C0A05A4}"/>
                </a:ext>
              </a:extLst>
            </p:cNvPr>
            <p:cNvSpPr/>
            <p:nvPr/>
          </p:nvSpPr>
          <p:spPr>
            <a:xfrm>
              <a:off x="6038850" y="5453095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5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628860" y="1858764"/>
            <a:ext cx="2834495" cy="1138773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보러가기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&lt;button&gt;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link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태그로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실내 촬영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”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페이지로 이동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pic>
        <p:nvPicPr>
          <p:cNvPr id="20" name="내용 개체 틀 21">
            <a:extLst>
              <a:ext uri="{FF2B5EF4-FFF2-40B4-BE49-F238E27FC236}">
                <a16:creationId xmlns:a16="http://schemas.microsoft.com/office/drawing/2014/main" id="{C36BDDAB-B833-4B6D-8F71-20C82EB7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53" y="1330391"/>
            <a:ext cx="4483100" cy="32483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AC76C9-43A6-4BCB-B2D4-E5C9551773E0}"/>
              </a:ext>
            </a:extLst>
          </p:cNvPr>
          <p:cNvGrpSpPr/>
          <p:nvPr/>
        </p:nvGrpSpPr>
        <p:grpSpPr>
          <a:xfrm>
            <a:off x="3906763" y="4013200"/>
            <a:ext cx="1022761" cy="659674"/>
            <a:chOff x="6214062" y="3429000"/>
            <a:chExt cx="1022761" cy="65967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E1E23-D9B2-46BB-987E-E940323BAA74}"/>
                </a:ext>
              </a:extLst>
            </p:cNvPr>
            <p:cNvSpPr/>
            <p:nvPr/>
          </p:nvSpPr>
          <p:spPr>
            <a:xfrm>
              <a:off x="6400800" y="3709851"/>
              <a:ext cx="836023" cy="3788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501B48-F560-4D2B-9B58-40665A61E32B}"/>
                </a:ext>
              </a:extLst>
            </p:cNvPr>
            <p:cNvSpPr/>
            <p:nvPr/>
          </p:nvSpPr>
          <p:spPr>
            <a:xfrm>
              <a:off x="6214062" y="3429000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ADCB00-9F0B-4A18-81F1-DD3F38E1C798}"/>
              </a:ext>
            </a:extLst>
          </p:cNvPr>
          <p:cNvGrpSpPr/>
          <p:nvPr/>
        </p:nvGrpSpPr>
        <p:grpSpPr>
          <a:xfrm>
            <a:off x="3906763" y="2624747"/>
            <a:ext cx="1022761" cy="659674"/>
            <a:chOff x="6214062" y="3429000"/>
            <a:chExt cx="1022761" cy="65967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E30430-2904-4FC8-B903-1F21D2405499}"/>
                </a:ext>
              </a:extLst>
            </p:cNvPr>
            <p:cNvSpPr/>
            <p:nvPr/>
          </p:nvSpPr>
          <p:spPr>
            <a:xfrm>
              <a:off x="6400800" y="3709851"/>
              <a:ext cx="836023" cy="3788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0953B05-8033-4855-984B-4052F1F2DCF4}"/>
                </a:ext>
              </a:extLst>
            </p:cNvPr>
            <p:cNvSpPr/>
            <p:nvPr/>
          </p:nvSpPr>
          <p:spPr>
            <a:xfrm>
              <a:off x="6214062" y="3429000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00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628860" y="1858764"/>
            <a:ext cx="2834495" cy="861774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 사진 클릭 시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modal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창 사용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pic>
        <p:nvPicPr>
          <p:cNvPr id="18" name="내용 개체 틀 7">
            <a:extLst>
              <a:ext uri="{FF2B5EF4-FFF2-40B4-BE49-F238E27FC236}">
                <a16:creationId xmlns:a16="http://schemas.microsoft.com/office/drawing/2014/main" id="{4502744C-35B2-4C8A-B100-60504985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6" y="1366734"/>
            <a:ext cx="5003198" cy="3343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FE0347-5A53-45A2-A261-591835548679}"/>
              </a:ext>
            </a:extLst>
          </p:cNvPr>
          <p:cNvSpPr/>
          <p:nvPr/>
        </p:nvSpPr>
        <p:spPr>
          <a:xfrm>
            <a:off x="889000" y="1781114"/>
            <a:ext cx="4368800" cy="267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BE93044-AE2E-4D8A-BD5D-F99B5BE0B723}"/>
              </a:ext>
            </a:extLst>
          </p:cNvPr>
          <p:cNvSpPr/>
          <p:nvPr/>
        </p:nvSpPr>
        <p:spPr>
          <a:xfrm>
            <a:off x="702263" y="1630894"/>
            <a:ext cx="298540" cy="2798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44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674543" y="2048530"/>
            <a:ext cx="2834495" cy="861774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텍스트 </a:t>
            </a:r>
            <a:r>
              <a:rPr lang="ko-KR" altLang="en-US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툴바</a:t>
            </a:r>
            <a:b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CKEditor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CDN)</a:t>
            </a: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151B55-260A-4953-89EC-BD14106EF2F6}"/>
              </a:ext>
            </a:extLst>
          </p:cNvPr>
          <p:cNvGrpSpPr/>
          <p:nvPr/>
        </p:nvGrpSpPr>
        <p:grpSpPr>
          <a:xfrm>
            <a:off x="327928" y="1308100"/>
            <a:ext cx="5145771" cy="2870199"/>
            <a:chOff x="747029" y="1590493"/>
            <a:chExt cx="4616364" cy="236284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09D5916-3265-40EF-BCE7-24734229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029" y="1590493"/>
              <a:ext cx="4616364" cy="2362847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A1D2BF-83BC-4FC7-9606-7E46CA291DC0}"/>
                </a:ext>
              </a:extLst>
            </p:cNvPr>
            <p:cNvSpPr/>
            <p:nvPr/>
          </p:nvSpPr>
          <p:spPr>
            <a:xfrm>
              <a:off x="1181001" y="2284219"/>
              <a:ext cx="3749161" cy="12788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52A404-DE69-40AC-BDB9-F8C386D7636F}"/>
                </a:ext>
              </a:extLst>
            </p:cNvPr>
            <p:cNvSpPr/>
            <p:nvPr/>
          </p:nvSpPr>
          <p:spPr>
            <a:xfrm>
              <a:off x="1062172" y="2182459"/>
              <a:ext cx="237657" cy="2035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17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>
            <a:spLocks noGrp="1"/>
          </p:cNvSpPr>
          <p:nvPr>
            <p:ph type="title" idx="4294967295"/>
          </p:nvPr>
        </p:nvSpPr>
        <p:spPr>
          <a:xfrm>
            <a:off x="599025" y="439457"/>
            <a:ext cx="79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NKLCB?</a:t>
            </a:r>
          </a:p>
        </p:txBody>
      </p:sp>
      <p:grpSp>
        <p:nvGrpSpPr>
          <p:cNvPr id="458" name="Google Shape;458;p43"/>
          <p:cNvGrpSpPr/>
          <p:nvPr/>
        </p:nvGrpSpPr>
        <p:grpSpPr>
          <a:xfrm>
            <a:off x="2202281" y="1473257"/>
            <a:ext cx="4739881" cy="2525107"/>
            <a:chOff x="233350" y="949250"/>
            <a:chExt cx="7137300" cy="3802300"/>
          </a:xfrm>
        </p:grpSpPr>
        <p:sp>
          <p:nvSpPr>
            <p:cNvPr id="459" name="Google Shape;459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11" name="Google Shape;511;p43"/>
          <p:cNvGrpSpPr/>
          <p:nvPr/>
        </p:nvGrpSpPr>
        <p:grpSpPr>
          <a:xfrm>
            <a:off x="3300515" y="3455078"/>
            <a:ext cx="199944" cy="222199"/>
            <a:chOff x="3714275" y="730650"/>
            <a:chExt cx="305025" cy="338925"/>
          </a:xfrm>
        </p:grpSpPr>
        <p:sp>
          <p:nvSpPr>
            <p:cNvPr id="512" name="Google Shape;512;p43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2641640" y="2495553"/>
            <a:ext cx="199944" cy="222199"/>
            <a:chOff x="3714275" y="730650"/>
            <a:chExt cx="305025" cy="338925"/>
          </a:xfrm>
        </p:grpSpPr>
        <p:sp>
          <p:nvSpPr>
            <p:cNvPr id="518" name="Google Shape;518;p43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43"/>
          <p:cNvGrpSpPr/>
          <p:nvPr/>
        </p:nvGrpSpPr>
        <p:grpSpPr>
          <a:xfrm>
            <a:off x="3344390" y="2982153"/>
            <a:ext cx="199944" cy="222199"/>
            <a:chOff x="3714275" y="730650"/>
            <a:chExt cx="305025" cy="338925"/>
          </a:xfrm>
        </p:grpSpPr>
        <p:sp>
          <p:nvSpPr>
            <p:cNvPr id="524" name="Google Shape;524;p43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85D8F01-8BF6-4AEB-8DA0-816D8FF8B421}"/>
              </a:ext>
            </a:extLst>
          </p:cNvPr>
          <p:cNvSpPr txBox="1"/>
          <p:nvPr/>
        </p:nvSpPr>
        <p:spPr>
          <a:xfrm>
            <a:off x="7928156" y="142054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2041F-A066-4468-AE29-3EF12DADFD44}"/>
              </a:ext>
            </a:extLst>
          </p:cNvPr>
          <p:cNvGrpSpPr/>
          <p:nvPr/>
        </p:nvGrpSpPr>
        <p:grpSpPr>
          <a:xfrm>
            <a:off x="2379664" y="1375631"/>
            <a:ext cx="4707405" cy="2579658"/>
            <a:chOff x="2379664" y="1375631"/>
            <a:chExt cx="4707405" cy="25796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6AEF117-1993-4D87-85CF-4E6B0C01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664" y="2224053"/>
              <a:ext cx="597468" cy="5948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82C74C-9369-4770-BA30-4E3E1F7F4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8078" y="1375631"/>
              <a:ext cx="594806" cy="5948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F60A96-0F65-4F69-8196-AEBED71F2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9441" y="2647184"/>
              <a:ext cx="548140" cy="58613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AFD42E-1ADC-437E-A456-4802E3F6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5621" y="1811619"/>
              <a:ext cx="1616305" cy="41361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C56A81E-EC21-443A-95A8-3C8CBC1D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58906" y="2875411"/>
              <a:ext cx="1528163" cy="1079878"/>
            </a:xfrm>
            <a:prstGeom prst="rect">
              <a:avLst/>
            </a:prstGeom>
          </p:spPr>
        </p:pic>
      </p:grpSp>
      <p:sp>
        <p:nvSpPr>
          <p:cNvPr id="87" name="Google Shape;651;p50">
            <a:extLst>
              <a:ext uri="{FF2B5EF4-FFF2-40B4-BE49-F238E27FC236}">
                <a16:creationId xmlns:a16="http://schemas.microsoft.com/office/drawing/2014/main" id="{A599F9D4-458B-478C-A5AD-8DC0E4DA4680}"/>
              </a:ext>
            </a:extLst>
          </p:cNvPr>
          <p:cNvSpPr/>
          <p:nvPr/>
        </p:nvSpPr>
        <p:spPr>
          <a:xfrm rot="6704043">
            <a:off x="760080" y="509211"/>
            <a:ext cx="233408" cy="174037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02;p38">
            <a:extLst>
              <a:ext uri="{FF2B5EF4-FFF2-40B4-BE49-F238E27FC236}">
                <a16:creationId xmlns:a16="http://schemas.microsoft.com/office/drawing/2014/main" id="{B395B423-0289-4219-8412-12889F2DB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51" y="470139"/>
            <a:ext cx="2286213" cy="281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2"/>
                </a:solidFill>
              </a:rPr>
              <a:t>소개</a:t>
            </a:r>
            <a:endParaRPr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276672" y="343161"/>
            <a:ext cx="283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메인 페이지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85F48-B83D-4651-94E5-686C148BE87A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B3A748-5485-4ABD-9971-F05A27B961E0}"/>
              </a:ext>
            </a:extLst>
          </p:cNvPr>
          <p:cNvSpPr txBox="1"/>
          <p:nvPr/>
        </p:nvSpPr>
        <p:spPr>
          <a:xfrm>
            <a:off x="5895365" y="1618231"/>
            <a:ext cx="2834495" cy="2246769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아이콘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(font-awesome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라이브러리</a:t>
            </a:r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 startAt="3"/>
            </a:pP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Table 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안에 </a:t>
            </a:r>
            <a:r>
              <a:rPr lang="en-US" altLang="ko-KR" sz="1800" dirty="0" err="1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colgroup</a:t>
            </a:r>
            <a:r>
              <a:rPr lang="ko-KR" altLang="en-US" sz="1800" dirty="0">
                <a:solidFill>
                  <a:schemeClr val="bg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을 만들어 컬럼 각각의 길이를 조절할 수 있게 함</a:t>
            </a:r>
            <a:endParaRPr lang="en-US" altLang="ko-KR" sz="1800" dirty="0">
              <a:solidFill>
                <a:schemeClr val="bg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 dirty="0">
              <a:solidFill>
                <a:schemeClr val="bg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C87419-8155-4FD4-AFBE-FF94F21590AA}"/>
              </a:ext>
            </a:extLst>
          </p:cNvPr>
          <p:cNvGrpSpPr/>
          <p:nvPr/>
        </p:nvGrpSpPr>
        <p:grpSpPr>
          <a:xfrm>
            <a:off x="680969" y="234306"/>
            <a:ext cx="1550167" cy="815700"/>
            <a:chOff x="680969" y="234306"/>
            <a:chExt cx="1550167" cy="815700"/>
          </a:xfrm>
        </p:grpSpPr>
        <p:grpSp>
          <p:nvGrpSpPr>
            <p:cNvPr id="24" name="Google Shape;650;p50">
              <a:extLst>
                <a:ext uri="{FF2B5EF4-FFF2-40B4-BE49-F238E27FC236}">
                  <a16:creationId xmlns:a16="http://schemas.microsoft.com/office/drawing/2014/main" id="{E2786192-CF68-4DD1-A3E4-7454BABB73C8}"/>
                </a:ext>
              </a:extLst>
            </p:cNvPr>
            <p:cNvGrpSpPr/>
            <p:nvPr/>
          </p:nvGrpSpPr>
          <p:grpSpPr>
            <a:xfrm>
              <a:off x="680969" y="645200"/>
              <a:ext cx="591828" cy="352435"/>
              <a:chOff x="973776" y="1224731"/>
              <a:chExt cx="1700226" cy="957676"/>
            </a:xfrm>
            <a:solidFill>
              <a:schemeClr val="tx2"/>
            </a:solidFill>
          </p:grpSpPr>
          <p:sp>
            <p:nvSpPr>
              <p:cNvPr id="26" name="Google Shape;651;p50">
                <a:extLst>
                  <a:ext uri="{FF2B5EF4-FFF2-40B4-BE49-F238E27FC236}">
                    <a16:creationId xmlns:a16="http://schemas.microsoft.com/office/drawing/2014/main" id="{4296E82D-3520-40A7-A383-94C8D60091B2}"/>
                  </a:ext>
                </a:extLst>
              </p:cNvPr>
              <p:cNvSpPr/>
              <p:nvPr/>
            </p:nvSpPr>
            <p:spPr>
              <a:xfrm rot="6704043">
                <a:off x="9662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50">
                <a:extLst>
                  <a:ext uri="{FF2B5EF4-FFF2-40B4-BE49-F238E27FC236}">
                    <a16:creationId xmlns:a16="http://schemas.microsoft.com/office/drawing/2014/main" id="{7CB54381-D2C4-49E1-91B9-A4584C3D92C1}"/>
                  </a:ext>
                </a:extLst>
              </p:cNvPr>
              <p:cNvSpPr/>
              <p:nvPr/>
            </p:nvSpPr>
            <p:spPr>
              <a:xfrm rot="6704043">
                <a:off x="1412675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50">
                <a:extLst>
                  <a:ext uri="{FF2B5EF4-FFF2-40B4-BE49-F238E27FC236}">
                    <a16:creationId xmlns:a16="http://schemas.microsoft.com/office/drawing/2014/main" id="{3F866D2B-BD76-46F8-A384-992EF435E603}"/>
                  </a:ext>
                </a:extLst>
              </p:cNvPr>
              <p:cNvSpPr/>
              <p:nvPr/>
            </p:nvSpPr>
            <p:spPr>
              <a:xfrm rot="6704043">
                <a:off x="1864850" y="1434853"/>
                <a:ext cx="816678" cy="537433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986" extrusionOk="0">
                    <a:moveTo>
                      <a:pt x="6159" y="0"/>
                    </a:moveTo>
                    <a:cubicBezTo>
                      <a:pt x="5692" y="0"/>
                      <a:pt x="5225" y="377"/>
                      <a:pt x="5305" y="971"/>
                    </a:cubicBezTo>
                    <a:lnTo>
                      <a:pt x="1639" y="2423"/>
                    </a:lnTo>
                    <a:cubicBezTo>
                      <a:pt x="1481" y="2186"/>
                      <a:pt x="1231" y="2052"/>
                      <a:pt x="967" y="2052"/>
                    </a:cubicBezTo>
                    <a:cubicBezTo>
                      <a:pt x="856" y="2052"/>
                      <a:pt x="743" y="2075"/>
                      <a:pt x="634" y="2125"/>
                    </a:cubicBezTo>
                    <a:cubicBezTo>
                      <a:pt x="206" y="2274"/>
                      <a:pt x="1" y="2739"/>
                      <a:pt x="150" y="3167"/>
                    </a:cubicBezTo>
                    <a:cubicBezTo>
                      <a:pt x="261" y="3446"/>
                      <a:pt x="541" y="3632"/>
                      <a:pt x="838" y="3651"/>
                    </a:cubicBezTo>
                    <a:cubicBezTo>
                      <a:pt x="634" y="3874"/>
                      <a:pt x="559" y="4209"/>
                      <a:pt x="671" y="4488"/>
                    </a:cubicBezTo>
                    <a:cubicBezTo>
                      <a:pt x="810" y="4794"/>
                      <a:pt x="1104" y="4986"/>
                      <a:pt x="1423" y="4986"/>
                    </a:cubicBezTo>
                    <a:cubicBezTo>
                      <a:pt x="1531" y="4986"/>
                      <a:pt x="1642" y="4964"/>
                      <a:pt x="1750" y="4916"/>
                    </a:cubicBezTo>
                    <a:cubicBezTo>
                      <a:pt x="2104" y="4786"/>
                      <a:pt x="2327" y="4395"/>
                      <a:pt x="2271" y="4004"/>
                    </a:cubicBezTo>
                    <a:lnTo>
                      <a:pt x="5938" y="2553"/>
                    </a:lnTo>
                    <a:cubicBezTo>
                      <a:pt x="6099" y="2795"/>
                      <a:pt x="6358" y="2930"/>
                      <a:pt x="6630" y="2930"/>
                    </a:cubicBezTo>
                    <a:cubicBezTo>
                      <a:pt x="6734" y="2930"/>
                      <a:pt x="6840" y="2910"/>
                      <a:pt x="6943" y="2869"/>
                    </a:cubicBezTo>
                    <a:cubicBezTo>
                      <a:pt x="7371" y="2702"/>
                      <a:pt x="7576" y="2236"/>
                      <a:pt x="7427" y="1827"/>
                    </a:cubicBezTo>
                    <a:cubicBezTo>
                      <a:pt x="7315" y="1529"/>
                      <a:pt x="7036" y="1343"/>
                      <a:pt x="6738" y="1325"/>
                    </a:cubicBezTo>
                    <a:cubicBezTo>
                      <a:pt x="6943" y="1101"/>
                      <a:pt x="7017" y="785"/>
                      <a:pt x="6906" y="487"/>
                    </a:cubicBezTo>
                    <a:cubicBezTo>
                      <a:pt x="6747" y="149"/>
                      <a:pt x="6453" y="0"/>
                      <a:pt x="6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47;p50">
              <a:extLst>
                <a:ext uri="{FF2B5EF4-FFF2-40B4-BE49-F238E27FC236}">
                  <a16:creationId xmlns:a16="http://schemas.microsoft.com/office/drawing/2014/main" id="{00B8B3BC-2026-47D4-8C42-A2671A1CD622}"/>
                </a:ext>
              </a:extLst>
            </p:cNvPr>
            <p:cNvSpPr txBox="1">
              <a:spLocks/>
            </p:cNvSpPr>
            <p:nvPr/>
          </p:nvSpPr>
          <p:spPr>
            <a:xfrm>
              <a:off x="1303537" y="234306"/>
              <a:ext cx="927599" cy="8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Comfortaa"/>
                <a:buNone/>
                <a:defRPr sz="3500" b="1" i="0" u="none" strike="noStrike" cap="none">
                  <a:solidFill>
                    <a:schemeClr val="accent4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500"/>
                <a:buFont typeface="Indie Flower"/>
                <a:buNone/>
                <a:defRPr sz="3500" b="1" i="0" u="none" strike="noStrike" cap="none">
                  <a:solidFill>
                    <a:schemeClr val="accent4"/>
                  </a:solidFill>
                  <a:latin typeface="Indie Flower"/>
                  <a:ea typeface="Indie Flower"/>
                  <a:cs typeface="Indie Flower"/>
                  <a:sym typeface="Indie Flower"/>
                </a:defRPr>
              </a:lvl9pPr>
            </a:lstStyle>
            <a:p>
              <a:r>
                <a:rPr lang="en-US" sz="1800" dirty="0">
                  <a:solidFill>
                    <a:schemeClr val="accent3"/>
                  </a:solidFill>
                </a:rPr>
                <a:t>UI</a:t>
              </a:r>
              <a:r>
                <a:rPr lang="en-US" altLang="ko-KR" sz="1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</a:rPr>
                <a:t>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F12A30-29AA-44B7-99D9-8655969F7245}"/>
              </a:ext>
            </a:extLst>
          </p:cNvPr>
          <p:cNvGrpSpPr/>
          <p:nvPr/>
        </p:nvGrpSpPr>
        <p:grpSpPr>
          <a:xfrm>
            <a:off x="491626" y="1263920"/>
            <a:ext cx="5299574" cy="3232390"/>
            <a:chOff x="935833" y="1841084"/>
            <a:chExt cx="7505751" cy="43139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8D68B0-F8BC-4565-A2F9-582E5981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833" y="1841084"/>
              <a:ext cx="7505751" cy="431395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A6E4EB-07F9-46FF-BEAD-D4C91280D100}"/>
                </a:ext>
              </a:extLst>
            </p:cNvPr>
            <p:cNvSpPr/>
            <p:nvPr/>
          </p:nvSpPr>
          <p:spPr>
            <a:xfrm>
              <a:off x="2347077" y="3053498"/>
              <a:ext cx="453273" cy="4542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B90F7F-717F-4396-B746-5C0C08FD9F8B}"/>
                </a:ext>
              </a:extLst>
            </p:cNvPr>
            <p:cNvSpPr/>
            <p:nvPr/>
          </p:nvSpPr>
          <p:spPr>
            <a:xfrm>
              <a:off x="2147999" y="2855350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0C2418-53D7-4E5B-AEF1-1749B6A47247}"/>
                </a:ext>
              </a:extLst>
            </p:cNvPr>
            <p:cNvSpPr/>
            <p:nvPr/>
          </p:nvSpPr>
          <p:spPr>
            <a:xfrm>
              <a:off x="2058676" y="3624607"/>
              <a:ext cx="5294624" cy="17652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731B0E1-BDA3-4EDD-AFB8-7CF49BBAB765}"/>
                </a:ext>
              </a:extLst>
            </p:cNvPr>
            <p:cNvSpPr/>
            <p:nvPr/>
          </p:nvSpPr>
          <p:spPr>
            <a:xfrm>
              <a:off x="1859598" y="3426459"/>
              <a:ext cx="373475" cy="3780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23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>
            <a:spLocks noGrp="1"/>
          </p:cNvSpPr>
          <p:nvPr>
            <p:ph type="title"/>
          </p:nvPr>
        </p:nvSpPr>
        <p:spPr>
          <a:xfrm>
            <a:off x="2864253" y="2208815"/>
            <a:ext cx="11810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753" name="Google Shape;753;p58"/>
          <p:cNvSpPr/>
          <p:nvPr/>
        </p:nvSpPr>
        <p:spPr>
          <a:xfrm>
            <a:off x="4692163" y="1197673"/>
            <a:ext cx="3620366" cy="2586512"/>
          </a:xfrm>
          <a:custGeom>
            <a:avLst/>
            <a:gdLst/>
            <a:ahLst/>
            <a:cxnLst/>
            <a:rect l="l" t="t" r="r" b="b"/>
            <a:pathLst>
              <a:path w="49255" h="37956" extrusionOk="0">
                <a:moveTo>
                  <a:pt x="45070" y="3913"/>
                </a:moveTo>
                <a:lnTo>
                  <a:pt x="45070" y="34189"/>
                </a:lnTo>
                <a:lnTo>
                  <a:pt x="4310" y="34189"/>
                </a:lnTo>
                <a:lnTo>
                  <a:pt x="4310" y="3913"/>
                </a:lnTo>
                <a:close/>
                <a:moveTo>
                  <a:pt x="1988" y="0"/>
                </a:moveTo>
                <a:cubicBezTo>
                  <a:pt x="879" y="0"/>
                  <a:pt x="0" y="879"/>
                  <a:pt x="0" y="1988"/>
                </a:cubicBezTo>
                <a:lnTo>
                  <a:pt x="0" y="35968"/>
                </a:lnTo>
                <a:cubicBezTo>
                  <a:pt x="0" y="37056"/>
                  <a:pt x="879" y="37956"/>
                  <a:pt x="1988" y="37956"/>
                </a:cubicBezTo>
                <a:lnTo>
                  <a:pt x="47266" y="37956"/>
                </a:lnTo>
                <a:cubicBezTo>
                  <a:pt x="48355" y="37956"/>
                  <a:pt x="49254" y="37056"/>
                  <a:pt x="49254" y="35968"/>
                </a:cubicBezTo>
                <a:lnTo>
                  <a:pt x="49254" y="1988"/>
                </a:lnTo>
                <a:cubicBezTo>
                  <a:pt x="49254" y="879"/>
                  <a:pt x="48355" y="0"/>
                  <a:pt x="47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8"/>
          <p:cNvSpPr/>
          <p:nvPr/>
        </p:nvSpPr>
        <p:spPr>
          <a:xfrm>
            <a:off x="8093213" y="2410608"/>
            <a:ext cx="160500" cy="1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 l="8745" r="8745"/>
          <a:stretch/>
        </p:blipFill>
        <p:spPr>
          <a:xfrm>
            <a:off x="4988838" y="1459088"/>
            <a:ext cx="3027024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8"/>
          <p:cNvSpPr/>
          <p:nvPr/>
        </p:nvSpPr>
        <p:spPr>
          <a:xfrm rot="10680086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58"/>
          <p:cNvGrpSpPr/>
          <p:nvPr/>
        </p:nvGrpSpPr>
        <p:grpSpPr>
          <a:xfrm>
            <a:off x="5085282" y="1497624"/>
            <a:ext cx="1192062" cy="1873647"/>
            <a:chOff x="5085282" y="1497624"/>
            <a:chExt cx="1192062" cy="1873647"/>
          </a:xfrm>
        </p:grpSpPr>
        <p:grpSp>
          <p:nvGrpSpPr>
            <p:cNvPr id="759" name="Google Shape;759;p58"/>
            <p:cNvGrpSpPr/>
            <p:nvPr/>
          </p:nvGrpSpPr>
          <p:grpSpPr>
            <a:xfrm rot="2006045">
              <a:off x="5742221" y="2804925"/>
              <a:ext cx="437405" cy="486065"/>
              <a:chOff x="3714275" y="730650"/>
              <a:chExt cx="305025" cy="338925"/>
            </a:xfrm>
          </p:grpSpPr>
          <p:sp>
            <p:nvSpPr>
              <p:cNvPr id="760" name="Google Shape;760;p58"/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8"/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8"/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8"/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8"/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5" name="Google Shape;765;p58"/>
            <p:cNvGrpSpPr/>
            <p:nvPr/>
          </p:nvGrpSpPr>
          <p:grpSpPr>
            <a:xfrm rot="-1446965">
              <a:off x="5199590" y="1581029"/>
              <a:ext cx="573042" cy="610217"/>
              <a:chOff x="3714275" y="730650"/>
              <a:chExt cx="305025" cy="338925"/>
            </a:xfrm>
          </p:grpSpPr>
          <p:sp>
            <p:nvSpPr>
              <p:cNvPr id="766" name="Google Shape;766;p58"/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8"/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8"/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8"/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58"/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6644C9F-893E-4B85-A394-4BEC3313D074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4" name="Google Shape;424;p39">
            <a:extLst>
              <a:ext uri="{FF2B5EF4-FFF2-40B4-BE49-F238E27FC236}">
                <a16:creationId xmlns:a16="http://schemas.microsoft.com/office/drawing/2014/main" id="{3C4CF50C-FAFE-40E7-B2FE-D016A574D165}"/>
              </a:ext>
            </a:extLst>
          </p:cNvPr>
          <p:cNvGrpSpPr/>
          <p:nvPr/>
        </p:nvGrpSpPr>
        <p:grpSpPr>
          <a:xfrm>
            <a:off x="1128138" y="2062271"/>
            <a:ext cx="1740144" cy="779741"/>
            <a:chOff x="6619291" y="2596413"/>
            <a:chExt cx="1740144" cy="779741"/>
          </a:xfrm>
        </p:grpSpPr>
        <p:sp>
          <p:nvSpPr>
            <p:cNvPr id="25" name="Google Shape;425;p39">
              <a:extLst>
                <a:ext uri="{FF2B5EF4-FFF2-40B4-BE49-F238E27FC236}">
                  <a16:creationId xmlns:a16="http://schemas.microsoft.com/office/drawing/2014/main" id="{84CF418F-866D-43A4-947E-69F13AC45702}"/>
                </a:ext>
              </a:extLst>
            </p:cNvPr>
            <p:cNvSpPr/>
            <p:nvPr/>
          </p:nvSpPr>
          <p:spPr>
            <a:xfrm rot="6704011">
              <a:off x="661316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6;p39">
              <a:extLst>
                <a:ext uri="{FF2B5EF4-FFF2-40B4-BE49-F238E27FC236}">
                  <a16:creationId xmlns:a16="http://schemas.microsoft.com/office/drawing/2014/main" id="{8CAE9FBF-06ED-4E4C-B1A0-92D06D9B3F19}"/>
                </a:ext>
              </a:extLst>
            </p:cNvPr>
            <p:cNvSpPr/>
            <p:nvPr/>
          </p:nvSpPr>
          <p:spPr>
            <a:xfrm rot="6704011">
              <a:off x="697664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7;p39">
              <a:extLst>
                <a:ext uri="{FF2B5EF4-FFF2-40B4-BE49-F238E27FC236}">
                  <a16:creationId xmlns:a16="http://schemas.microsoft.com/office/drawing/2014/main" id="{7AFF198C-A32C-4EB8-A193-58B5A9BC846E}"/>
                </a:ext>
              </a:extLst>
            </p:cNvPr>
            <p:cNvSpPr/>
            <p:nvPr/>
          </p:nvSpPr>
          <p:spPr>
            <a:xfrm rot="6704011">
              <a:off x="734480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8;p39">
              <a:extLst>
                <a:ext uri="{FF2B5EF4-FFF2-40B4-BE49-F238E27FC236}">
                  <a16:creationId xmlns:a16="http://schemas.microsoft.com/office/drawing/2014/main" id="{386BD155-3515-4E30-8AC7-7CAD7A2B8B4B}"/>
                </a:ext>
              </a:extLst>
            </p:cNvPr>
            <p:cNvSpPr/>
            <p:nvPr/>
          </p:nvSpPr>
          <p:spPr>
            <a:xfrm rot="6704011">
              <a:off x="7700626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/>
              <a:t>감사합니다</a:t>
            </a:r>
            <a:endParaRPr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15EF5-81AA-4A83-8D53-AE34D456E28F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824264-3A87-4911-A552-A070595DC797}"/>
              </a:ext>
            </a:extLst>
          </p:cNvPr>
          <p:cNvGrpSpPr/>
          <p:nvPr/>
        </p:nvGrpSpPr>
        <p:grpSpPr>
          <a:xfrm>
            <a:off x="3506743" y="3572500"/>
            <a:ext cx="2130463" cy="328654"/>
            <a:chOff x="3506754" y="3176424"/>
            <a:chExt cx="2130463" cy="328654"/>
          </a:xfrm>
        </p:grpSpPr>
        <p:sp>
          <p:nvSpPr>
            <p:cNvPr id="8" name="Google Shape;987;p68">
              <a:extLst>
                <a:ext uri="{FF2B5EF4-FFF2-40B4-BE49-F238E27FC236}">
                  <a16:creationId xmlns:a16="http://schemas.microsoft.com/office/drawing/2014/main" id="{F36BA926-3095-4E72-8B17-540DA05E5D8C}"/>
                </a:ext>
              </a:extLst>
            </p:cNvPr>
            <p:cNvSpPr/>
            <p:nvPr/>
          </p:nvSpPr>
          <p:spPr>
            <a:xfrm>
              <a:off x="4406956" y="3206309"/>
              <a:ext cx="329663" cy="268875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988;p68">
              <a:extLst>
                <a:ext uri="{FF2B5EF4-FFF2-40B4-BE49-F238E27FC236}">
                  <a16:creationId xmlns:a16="http://schemas.microsoft.com/office/drawing/2014/main" id="{F8C1ABD6-E4FC-4C78-9599-A63D61AAD65C}"/>
                </a:ext>
              </a:extLst>
            </p:cNvPr>
            <p:cNvGrpSpPr/>
            <p:nvPr/>
          </p:nvGrpSpPr>
          <p:grpSpPr>
            <a:xfrm>
              <a:off x="4857945" y="3176424"/>
              <a:ext cx="328654" cy="328654"/>
              <a:chOff x="1379798" y="1723250"/>
              <a:chExt cx="397887" cy="397887"/>
            </a:xfrm>
          </p:grpSpPr>
          <p:sp>
            <p:nvSpPr>
              <p:cNvPr id="20" name="Google Shape;989;p68">
                <a:extLst>
                  <a:ext uri="{FF2B5EF4-FFF2-40B4-BE49-F238E27FC236}">
                    <a16:creationId xmlns:a16="http://schemas.microsoft.com/office/drawing/2014/main" id="{B114A0FE-6482-4777-AB30-CC9918174E37}"/>
                  </a:ext>
                </a:extLst>
              </p:cNvPr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7" extrusionOk="0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90;p68">
                <a:extLst>
                  <a:ext uri="{FF2B5EF4-FFF2-40B4-BE49-F238E27FC236}">
                    <a16:creationId xmlns:a16="http://schemas.microsoft.com/office/drawing/2014/main" id="{11E182B8-8A49-47AC-AFF9-4C08D5426CD4}"/>
                  </a:ext>
                </a:extLst>
              </p:cNvPr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91;p68">
                <a:extLst>
                  <a:ext uri="{FF2B5EF4-FFF2-40B4-BE49-F238E27FC236}">
                    <a16:creationId xmlns:a16="http://schemas.microsoft.com/office/drawing/2014/main" id="{7A88AC89-457B-44F1-98BC-8FFFADB98724}"/>
                  </a:ext>
                </a:extLst>
              </p:cNvPr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837" extrusionOk="0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92;p68">
                <a:extLst>
                  <a:ext uri="{FF2B5EF4-FFF2-40B4-BE49-F238E27FC236}">
                    <a16:creationId xmlns:a16="http://schemas.microsoft.com/office/drawing/2014/main" id="{16AAD4D0-27EB-41D9-8208-7C04BC6A79B5}"/>
                  </a:ext>
                </a:extLst>
              </p:cNvPr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7820" extrusionOk="0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96;p68">
              <a:extLst>
                <a:ext uri="{FF2B5EF4-FFF2-40B4-BE49-F238E27FC236}">
                  <a16:creationId xmlns:a16="http://schemas.microsoft.com/office/drawing/2014/main" id="{482006A7-C0BB-4787-A15A-49E37F00A05D}"/>
                </a:ext>
              </a:extLst>
            </p:cNvPr>
            <p:cNvGrpSpPr/>
            <p:nvPr/>
          </p:nvGrpSpPr>
          <p:grpSpPr>
            <a:xfrm>
              <a:off x="3506754" y="3176424"/>
              <a:ext cx="328672" cy="328654"/>
              <a:chOff x="266768" y="1721375"/>
              <a:chExt cx="397907" cy="397887"/>
            </a:xfrm>
          </p:grpSpPr>
          <p:sp>
            <p:nvSpPr>
              <p:cNvPr id="18" name="Google Shape;997;p68">
                <a:extLst>
                  <a:ext uri="{FF2B5EF4-FFF2-40B4-BE49-F238E27FC236}">
                    <a16:creationId xmlns:a16="http://schemas.microsoft.com/office/drawing/2014/main" id="{AC8CE9B0-503C-4862-922C-4C71239BA49C}"/>
                  </a:ext>
                </a:extLst>
              </p:cNvPr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98;p68">
                <a:extLst>
                  <a:ext uri="{FF2B5EF4-FFF2-40B4-BE49-F238E27FC236}">
                    <a16:creationId xmlns:a16="http://schemas.microsoft.com/office/drawing/2014/main" id="{9E13AD91-EE95-4809-A9F4-317EAFBF955D}"/>
                  </a:ext>
                </a:extLst>
              </p:cNvPr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99;p68">
              <a:extLst>
                <a:ext uri="{FF2B5EF4-FFF2-40B4-BE49-F238E27FC236}">
                  <a16:creationId xmlns:a16="http://schemas.microsoft.com/office/drawing/2014/main" id="{2A357717-BED0-4048-B048-A2CABD874857}"/>
                </a:ext>
              </a:extLst>
            </p:cNvPr>
            <p:cNvGrpSpPr/>
            <p:nvPr/>
          </p:nvGrpSpPr>
          <p:grpSpPr>
            <a:xfrm>
              <a:off x="3956997" y="3176424"/>
              <a:ext cx="328637" cy="328654"/>
              <a:chOff x="864491" y="1723250"/>
              <a:chExt cx="397866" cy="397887"/>
            </a:xfrm>
          </p:grpSpPr>
          <p:sp>
            <p:nvSpPr>
              <p:cNvPr id="15" name="Google Shape;1000;p68">
                <a:extLst>
                  <a:ext uri="{FF2B5EF4-FFF2-40B4-BE49-F238E27FC236}">
                    <a16:creationId xmlns:a16="http://schemas.microsoft.com/office/drawing/2014/main" id="{6EF03E71-ABA3-4B90-B381-AB791D7F6581}"/>
                  </a:ext>
                </a:extLst>
              </p:cNvPr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01;p68">
                <a:extLst>
                  <a:ext uri="{FF2B5EF4-FFF2-40B4-BE49-F238E27FC236}">
                    <a16:creationId xmlns:a16="http://schemas.microsoft.com/office/drawing/2014/main" id="{4B5F79AE-D07C-4FB1-8C87-A7549B22368A}"/>
                  </a:ext>
                </a:extLst>
              </p:cNvPr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02;p68">
                <a:extLst>
                  <a:ext uri="{FF2B5EF4-FFF2-40B4-BE49-F238E27FC236}">
                    <a16:creationId xmlns:a16="http://schemas.microsoft.com/office/drawing/2014/main" id="{220DEC7C-657A-45B0-A799-183CB95D18AA}"/>
                  </a:ext>
                </a:extLst>
              </p:cNvPr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003;p68">
              <a:extLst>
                <a:ext uri="{FF2B5EF4-FFF2-40B4-BE49-F238E27FC236}">
                  <a16:creationId xmlns:a16="http://schemas.microsoft.com/office/drawing/2014/main" id="{67D98E1A-2794-4103-B087-970BAAD9AEDE}"/>
                </a:ext>
              </a:extLst>
            </p:cNvPr>
            <p:cNvGrpSpPr/>
            <p:nvPr/>
          </p:nvGrpSpPr>
          <p:grpSpPr>
            <a:xfrm>
              <a:off x="5308666" y="3176751"/>
              <a:ext cx="328551" cy="327999"/>
              <a:chOff x="2408992" y="1722875"/>
              <a:chExt cx="397761" cy="397093"/>
            </a:xfrm>
          </p:grpSpPr>
          <p:sp>
            <p:nvSpPr>
              <p:cNvPr id="13" name="Google Shape;1004;p68">
                <a:extLst>
                  <a:ext uri="{FF2B5EF4-FFF2-40B4-BE49-F238E27FC236}">
                    <a16:creationId xmlns:a16="http://schemas.microsoft.com/office/drawing/2014/main" id="{F3FC7F11-DAB2-42BC-A4CC-04B0EA320032}"/>
                  </a:ext>
                </a:extLst>
              </p:cNvPr>
              <p:cNvSpPr/>
              <p:nvPr/>
            </p:nvSpPr>
            <p:spPr>
              <a:xfrm>
                <a:off x="2492135" y="1827639"/>
                <a:ext cx="213667" cy="185326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8880" extrusionOk="0">
                    <a:moveTo>
                      <a:pt x="2548" y="1"/>
                    </a:moveTo>
                    <a:cubicBezTo>
                      <a:pt x="2277" y="1"/>
                      <a:pt x="2002" y="169"/>
                      <a:pt x="1743" y="427"/>
                    </a:cubicBezTo>
                    <a:cubicBezTo>
                      <a:pt x="1" y="2171"/>
                      <a:pt x="2739" y="5655"/>
                      <a:pt x="3567" y="6491"/>
                    </a:cubicBezTo>
                    <a:cubicBezTo>
                      <a:pt x="4206" y="7123"/>
                      <a:pt x="6403" y="8880"/>
                      <a:pt x="8179" y="8880"/>
                    </a:cubicBezTo>
                    <a:cubicBezTo>
                      <a:pt x="8718" y="8880"/>
                      <a:pt x="9219" y="8718"/>
                      <a:pt x="9626" y="8312"/>
                    </a:cubicBezTo>
                    <a:cubicBezTo>
                      <a:pt x="10054" y="7884"/>
                      <a:pt x="10238" y="7401"/>
                      <a:pt x="9812" y="6981"/>
                    </a:cubicBezTo>
                    <a:cubicBezTo>
                      <a:pt x="9168" y="6339"/>
                      <a:pt x="8797" y="6140"/>
                      <a:pt x="8555" y="6140"/>
                    </a:cubicBezTo>
                    <a:cubicBezTo>
                      <a:pt x="8422" y="6140"/>
                      <a:pt x="8327" y="6200"/>
                      <a:pt x="8248" y="6279"/>
                    </a:cubicBezTo>
                    <a:cubicBezTo>
                      <a:pt x="8064" y="6461"/>
                      <a:pt x="7636" y="7077"/>
                      <a:pt x="7461" y="7252"/>
                    </a:cubicBezTo>
                    <a:cubicBezTo>
                      <a:pt x="7260" y="7452"/>
                      <a:pt x="7021" y="7534"/>
                      <a:pt x="6762" y="7534"/>
                    </a:cubicBezTo>
                    <a:cubicBezTo>
                      <a:pt x="5839" y="7534"/>
                      <a:pt x="4665" y="6485"/>
                      <a:pt x="4117" y="5939"/>
                    </a:cubicBezTo>
                    <a:lnTo>
                      <a:pt x="4115" y="5938"/>
                    </a:lnTo>
                    <a:cubicBezTo>
                      <a:pt x="3417" y="5235"/>
                      <a:pt x="1890" y="3505"/>
                      <a:pt x="2803" y="2592"/>
                    </a:cubicBezTo>
                    <a:cubicBezTo>
                      <a:pt x="2879" y="2516"/>
                      <a:pt x="3056" y="2378"/>
                      <a:pt x="3254" y="2228"/>
                    </a:cubicBezTo>
                    <a:cubicBezTo>
                      <a:pt x="3445" y="2083"/>
                      <a:pt x="3661" y="1922"/>
                      <a:pt x="3776" y="1807"/>
                    </a:cubicBezTo>
                    <a:cubicBezTo>
                      <a:pt x="3999" y="1584"/>
                      <a:pt x="4069" y="1241"/>
                      <a:pt x="3080" y="250"/>
                    </a:cubicBezTo>
                    <a:cubicBezTo>
                      <a:pt x="2909" y="76"/>
                      <a:pt x="2730" y="1"/>
                      <a:pt x="25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05;p68">
                <a:extLst>
                  <a:ext uri="{FF2B5EF4-FFF2-40B4-BE49-F238E27FC236}">
                    <a16:creationId xmlns:a16="http://schemas.microsoft.com/office/drawing/2014/main" id="{5E5B5312-3D59-492E-832E-A859A3F1A3EF}"/>
                  </a:ext>
                </a:extLst>
              </p:cNvPr>
              <p:cNvSpPr/>
              <p:nvPr/>
            </p:nvSpPr>
            <p:spPr>
              <a:xfrm>
                <a:off x="2408992" y="1722875"/>
                <a:ext cx="397761" cy="397093"/>
              </a:xfrm>
              <a:custGeom>
                <a:avLst/>
                <a:gdLst/>
                <a:ahLst/>
                <a:cxnLst/>
                <a:rect l="l" t="t" r="r" b="b"/>
                <a:pathLst>
                  <a:path w="19059" h="19027" extrusionOk="0">
                    <a:moveTo>
                      <a:pt x="6538" y="3907"/>
                    </a:moveTo>
                    <a:cubicBezTo>
                      <a:pt x="7030" y="3907"/>
                      <a:pt x="7490" y="4114"/>
                      <a:pt x="7853" y="4483"/>
                    </a:cubicBezTo>
                    <a:cubicBezTo>
                      <a:pt x="8326" y="4955"/>
                      <a:pt x="9768" y="6397"/>
                      <a:pt x="8549" y="7616"/>
                    </a:cubicBezTo>
                    <a:cubicBezTo>
                      <a:pt x="8407" y="7756"/>
                      <a:pt x="8145" y="7957"/>
                      <a:pt x="7912" y="8136"/>
                    </a:cubicBezTo>
                    <a:cubicBezTo>
                      <a:pt x="7767" y="8246"/>
                      <a:pt x="7634" y="8343"/>
                      <a:pt x="7576" y="8400"/>
                    </a:cubicBezTo>
                    <a:cubicBezTo>
                      <a:pt x="7599" y="8585"/>
                      <a:pt x="8227" y="9504"/>
                      <a:pt x="8888" y="10169"/>
                    </a:cubicBezTo>
                    <a:cubicBezTo>
                      <a:pt x="9546" y="10823"/>
                      <a:pt x="10450" y="11437"/>
                      <a:pt x="10732" y="11437"/>
                    </a:cubicBezTo>
                    <a:cubicBezTo>
                      <a:pt x="10736" y="11437"/>
                      <a:pt x="10740" y="11437"/>
                      <a:pt x="10744" y="11437"/>
                    </a:cubicBezTo>
                    <a:cubicBezTo>
                      <a:pt x="10716" y="11423"/>
                      <a:pt x="10813" y="11292"/>
                      <a:pt x="10923" y="11147"/>
                    </a:cubicBezTo>
                    <a:cubicBezTo>
                      <a:pt x="11100" y="10913"/>
                      <a:pt x="11301" y="10650"/>
                      <a:pt x="11443" y="10510"/>
                    </a:cubicBezTo>
                    <a:cubicBezTo>
                      <a:pt x="11789" y="10163"/>
                      <a:pt x="12153" y="10031"/>
                      <a:pt x="12508" y="10031"/>
                    </a:cubicBezTo>
                    <a:cubicBezTo>
                      <a:pt x="13402" y="10031"/>
                      <a:pt x="14236" y="10866"/>
                      <a:pt x="14576" y="11205"/>
                    </a:cubicBezTo>
                    <a:cubicBezTo>
                      <a:pt x="15328" y="11943"/>
                      <a:pt x="15425" y="13093"/>
                      <a:pt x="14399" y="14119"/>
                    </a:cubicBezTo>
                    <a:cubicBezTo>
                      <a:pt x="13750" y="14770"/>
                      <a:pt x="12980" y="15023"/>
                      <a:pt x="12179" y="15023"/>
                    </a:cubicBezTo>
                    <a:cubicBezTo>
                      <a:pt x="10063" y="15023"/>
                      <a:pt x="7723" y="13248"/>
                      <a:pt x="6764" y="12299"/>
                    </a:cubicBezTo>
                    <a:cubicBezTo>
                      <a:pt x="5451" y="10974"/>
                      <a:pt x="2573" y="7025"/>
                      <a:pt x="4938" y="4660"/>
                    </a:cubicBezTo>
                    <a:cubicBezTo>
                      <a:pt x="5458" y="4140"/>
                      <a:pt x="6017" y="3907"/>
                      <a:pt x="6538" y="3907"/>
                    </a:cubicBezTo>
                    <a:close/>
                    <a:moveTo>
                      <a:pt x="9545" y="0"/>
                    </a:moveTo>
                    <a:cubicBezTo>
                      <a:pt x="4319" y="0"/>
                      <a:pt x="31" y="4288"/>
                      <a:pt x="31" y="9514"/>
                    </a:cubicBezTo>
                    <a:cubicBezTo>
                      <a:pt x="31" y="11064"/>
                      <a:pt x="448" y="12594"/>
                      <a:pt x="1172" y="13954"/>
                    </a:cubicBezTo>
                    <a:lnTo>
                      <a:pt x="49" y="18334"/>
                    </a:lnTo>
                    <a:cubicBezTo>
                      <a:pt x="1" y="18524"/>
                      <a:pt x="57" y="18725"/>
                      <a:pt x="195" y="18863"/>
                    </a:cubicBezTo>
                    <a:cubicBezTo>
                      <a:pt x="302" y="18971"/>
                      <a:pt x="445" y="19027"/>
                      <a:pt x="590" y="19027"/>
                    </a:cubicBezTo>
                    <a:cubicBezTo>
                      <a:pt x="635" y="19027"/>
                      <a:pt x="680" y="19021"/>
                      <a:pt x="724" y="19010"/>
                    </a:cubicBezTo>
                    <a:lnTo>
                      <a:pt x="5104" y="17887"/>
                    </a:lnTo>
                    <a:cubicBezTo>
                      <a:pt x="6465" y="18609"/>
                      <a:pt x="7995" y="19026"/>
                      <a:pt x="9545" y="19026"/>
                    </a:cubicBezTo>
                    <a:cubicBezTo>
                      <a:pt x="14770" y="19026"/>
                      <a:pt x="19058" y="14738"/>
                      <a:pt x="19058" y="9514"/>
                    </a:cubicBezTo>
                    <a:cubicBezTo>
                      <a:pt x="19058" y="4288"/>
                      <a:pt x="14770" y="0"/>
                      <a:pt x="95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p48"/>
          <p:cNvCxnSpPr/>
          <p:nvPr/>
        </p:nvCxnSpPr>
        <p:spPr>
          <a:xfrm>
            <a:off x="2542625" y="2571750"/>
            <a:ext cx="66963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48"/>
          <p:cNvSpPr txBox="1">
            <a:spLocks noGrp="1"/>
          </p:cNvSpPr>
          <p:nvPr>
            <p:ph type="title" idx="4294967295"/>
          </p:nvPr>
        </p:nvSpPr>
        <p:spPr>
          <a:xfrm>
            <a:off x="599025" y="439826"/>
            <a:ext cx="79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조원 소개와</a:t>
            </a:r>
            <a:endParaRPr dirty="0"/>
          </a:p>
        </p:txBody>
      </p:sp>
      <p:sp>
        <p:nvSpPr>
          <p:cNvPr id="613" name="Google Shape;613;p48"/>
          <p:cNvSpPr txBox="1">
            <a:spLocks noGrp="1"/>
          </p:cNvSpPr>
          <p:nvPr>
            <p:ph type="subTitle" idx="4294967295"/>
          </p:nvPr>
        </p:nvSpPr>
        <p:spPr>
          <a:xfrm>
            <a:off x="1022225" y="3744425"/>
            <a:ext cx="2163300" cy="7446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서비스 화면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통합 작업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4" name="Google Shape;614;p48"/>
          <p:cNvSpPr txBox="1">
            <a:spLocks noGrp="1"/>
          </p:cNvSpPr>
          <p:nvPr>
            <p:ph type="subTitle" idx="4294967295"/>
          </p:nvPr>
        </p:nvSpPr>
        <p:spPr>
          <a:xfrm>
            <a:off x="5971075" y="3744425"/>
            <a:ext cx="2282588" cy="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공통 </a:t>
            </a:r>
            <a:r>
              <a:rPr lang="en-US" altLang="ko-KR" dirty="0">
                <a:solidFill>
                  <a:schemeClr val="dk1"/>
                </a:solidFill>
              </a:rPr>
              <a:t>CSS</a:t>
            </a:r>
            <a:r>
              <a:rPr lang="ko-KR" altLang="en-US" dirty="0">
                <a:solidFill>
                  <a:schemeClr val="dk1"/>
                </a:solidFill>
              </a:rPr>
              <a:t>틀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문의하기 화면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5" name="Google Shape;615;p48"/>
          <p:cNvSpPr txBox="1">
            <a:spLocks noGrp="1"/>
          </p:cNvSpPr>
          <p:nvPr>
            <p:ph type="subTitle" idx="4294967295"/>
          </p:nvPr>
        </p:nvSpPr>
        <p:spPr>
          <a:xfrm>
            <a:off x="3496650" y="3744425"/>
            <a:ext cx="2163300" cy="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로그인 화면</a:t>
            </a:r>
            <a:r>
              <a:rPr lang="en-US" altLang="ko-KR" dirty="0">
                <a:solidFill>
                  <a:schemeClr val="dk1"/>
                </a:solidFill>
              </a:rPr>
              <a:t>,  JS</a:t>
            </a:r>
            <a:r>
              <a:rPr lang="ko-KR" altLang="en-US" dirty="0">
                <a:solidFill>
                  <a:schemeClr val="dk1"/>
                </a:solidFill>
              </a:rPr>
              <a:t>기능</a:t>
            </a: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616" name="Google Shape;616;p48"/>
          <p:cNvSpPr txBox="1">
            <a:spLocks noGrp="1"/>
          </p:cNvSpPr>
          <p:nvPr>
            <p:ph type="title" idx="4294967295"/>
          </p:nvPr>
        </p:nvSpPr>
        <p:spPr>
          <a:xfrm>
            <a:off x="1061942" y="3286340"/>
            <a:ext cx="1891846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6"/>
                </a:solidFill>
              </a:rPr>
              <a:t>서경원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레오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617" name="Google Shape;617;p48"/>
          <p:cNvSpPr txBox="1">
            <a:spLocks noGrp="1"/>
          </p:cNvSpPr>
          <p:nvPr>
            <p:ph type="title" idx="4294967295"/>
          </p:nvPr>
        </p:nvSpPr>
        <p:spPr>
          <a:xfrm>
            <a:off x="3691929" y="3286340"/>
            <a:ext cx="1891846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6"/>
                </a:solidFill>
              </a:rPr>
              <a:t>차승현</a:t>
            </a:r>
            <a:r>
              <a:rPr lang="en-US" altLang="ko-KR" sz="2000" dirty="0">
                <a:solidFill>
                  <a:schemeClr val="accent6"/>
                </a:solidFill>
              </a:rPr>
              <a:t>(1</a:t>
            </a:r>
            <a:r>
              <a:rPr lang="ko-KR" altLang="en-US" sz="2000" dirty="0">
                <a:solidFill>
                  <a:schemeClr val="accent6"/>
                </a:solidFill>
              </a:rPr>
              <a:t>일차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618" name="Google Shape;618;p48"/>
          <p:cNvSpPr txBox="1">
            <a:spLocks noGrp="1"/>
          </p:cNvSpPr>
          <p:nvPr>
            <p:ph type="title" idx="4294967295"/>
          </p:nvPr>
        </p:nvSpPr>
        <p:spPr>
          <a:xfrm>
            <a:off x="6166354" y="3286350"/>
            <a:ext cx="1891846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accent6"/>
                </a:solidFill>
              </a:rPr>
              <a:t>성다영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메추리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1503400" y="2012558"/>
            <a:ext cx="1201056" cy="1118384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8"/>
          <p:cNvSpPr/>
          <p:nvPr/>
        </p:nvSpPr>
        <p:spPr>
          <a:xfrm rot="10800000">
            <a:off x="3992734" y="2028734"/>
            <a:ext cx="1158492" cy="108603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8"/>
          <p:cNvSpPr/>
          <p:nvPr/>
        </p:nvSpPr>
        <p:spPr>
          <a:xfrm rot="5400000">
            <a:off x="6417256" y="1976030"/>
            <a:ext cx="1270847" cy="1191440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title" idx="4294967295"/>
          </p:nvPr>
        </p:nvSpPr>
        <p:spPr>
          <a:xfrm>
            <a:off x="1885826" y="2247600"/>
            <a:ext cx="528300" cy="6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1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623" name="Google Shape;623;p48"/>
          <p:cNvSpPr txBox="1">
            <a:spLocks noGrp="1"/>
          </p:cNvSpPr>
          <p:nvPr>
            <p:ph type="title" idx="4294967295"/>
          </p:nvPr>
        </p:nvSpPr>
        <p:spPr>
          <a:xfrm>
            <a:off x="4314150" y="2247600"/>
            <a:ext cx="528300" cy="6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2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624" name="Google Shape;624;p48"/>
          <p:cNvSpPr txBox="1">
            <a:spLocks noGrp="1"/>
          </p:cNvSpPr>
          <p:nvPr>
            <p:ph type="title" idx="4294967295"/>
          </p:nvPr>
        </p:nvSpPr>
        <p:spPr>
          <a:xfrm>
            <a:off x="6788575" y="2247600"/>
            <a:ext cx="528300" cy="6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3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22" name="Google Shape;402;p38">
            <a:extLst>
              <a:ext uri="{FF2B5EF4-FFF2-40B4-BE49-F238E27FC236}">
                <a16:creationId xmlns:a16="http://schemas.microsoft.com/office/drawing/2014/main" id="{2441825A-929B-4C26-AAD0-A158FC6E918B}"/>
              </a:ext>
            </a:extLst>
          </p:cNvPr>
          <p:cNvSpPr txBox="1">
            <a:spLocks/>
          </p:cNvSpPr>
          <p:nvPr/>
        </p:nvSpPr>
        <p:spPr>
          <a:xfrm>
            <a:off x="93451" y="470139"/>
            <a:ext cx="2286213" cy="28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r>
              <a:rPr lang="ko-KR" altLang="en-US" sz="1800" dirty="0">
                <a:solidFill>
                  <a:schemeClr val="accent3"/>
                </a:solidFill>
              </a:rPr>
              <a:t>소개</a:t>
            </a:r>
          </a:p>
        </p:txBody>
      </p:sp>
      <p:sp>
        <p:nvSpPr>
          <p:cNvPr id="23" name="Google Shape;651;p50">
            <a:extLst>
              <a:ext uri="{FF2B5EF4-FFF2-40B4-BE49-F238E27FC236}">
                <a16:creationId xmlns:a16="http://schemas.microsoft.com/office/drawing/2014/main" id="{29F29E65-7509-4844-9CC9-E7D958514462}"/>
              </a:ext>
            </a:extLst>
          </p:cNvPr>
          <p:cNvSpPr/>
          <p:nvPr/>
        </p:nvSpPr>
        <p:spPr>
          <a:xfrm rot="6704043">
            <a:off x="760080" y="509211"/>
            <a:ext cx="233408" cy="174037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" name="Google Shape;629;p49"/>
          <p:cNvCxnSpPr>
            <a:cxnSpLocks/>
          </p:cNvCxnSpPr>
          <p:nvPr/>
        </p:nvCxnSpPr>
        <p:spPr>
          <a:xfrm>
            <a:off x="-22296" y="2571750"/>
            <a:ext cx="6547246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49"/>
          <p:cNvSpPr txBox="1">
            <a:spLocks noGrp="1"/>
          </p:cNvSpPr>
          <p:nvPr>
            <p:ph type="title" idx="4294967295"/>
          </p:nvPr>
        </p:nvSpPr>
        <p:spPr>
          <a:xfrm>
            <a:off x="599025" y="439826"/>
            <a:ext cx="79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맡은 역할</a:t>
            </a:r>
            <a:endParaRPr dirty="0"/>
          </a:p>
        </p:txBody>
      </p:sp>
      <p:sp>
        <p:nvSpPr>
          <p:cNvPr id="632" name="Google Shape;632;p49"/>
          <p:cNvSpPr txBox="1">
            <a:spLocks noGrp="1"/>
          </p:cNvSpPr>
          <p:nvPr>
            <p:ph type="subTitle" idx="4294967295"/>
          </p:nvPr>
        </p:nvSpPr>
        <p:spPr>
          <a:xfrm>
            <a:off x="5445942" y="3809281"/>
            <a:ext cx="2163300" cy="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갤러리 화면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3" name="Google Shape;633;p49"/>
          <p:cNvSpPr txBox="1">
            <a:spLocks noGrp="1"/>
          </p:cNvSpPr>
          <p:nvPr>
            <p:ph type="subTitle" idx="4294967295"/>
          </p:nvPr>
        </p:nvSpPr>
        <p:spPr>
          <a:xfrm>
            <a:off x="1251284" y="3800541"/>
            <a:ext cx="3521242" cy="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공통 </a:t>
            </a:r>
            <a:r>
              <a:rPr lang="en-US" altLang="ko-KR" dirty="0">
                <a:solidFill>
                  <a:schemeClr val="dk1"/>
                </a:solidFill>
              </a:rPr>
              <a:t>HTML</a:t>
            </a:r>
            <a:r>
              <a:rPr lang="ko-KR" altLang="en-US" dirty="0">
                <a:solidFill>
                  <a:schemeClr val="dk1"/>
                </a:solidFill>
              </a:rPr>
              <a:t>틀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 메인 화면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소개화면</a:t>
            </a:r>
            <a:r>
              <a:rPr lang="en-US" altLang="ko-KR" dirty="0">
                <a:solidFill>
                  <a:schemeClr val="dk1"/>
                </a:solidFill>
              </a:rPr>
              <a:t>, JS</a:t>
            </a:r>
            <a:r>
              <a:rPr lang="ko-KR" altLang="en-US" dirty="0">
                <a:solidFill>
                  <a:schemeClr val="dk1"/>
                </a:solidFill>
              </a:rPr>
              <a:t>기능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5" name="Google Shape;635;p49"/>
          <p:cNvSpPr txBox="1">
            <a:spLocks noGrp="1"/>
          </p:cNvSpPr>
          <p:nvPr>
            <p:ph type="title" idx="4294967295"/>
          </p:nvPr>
        </p:nvSpPr>
        <p:spPr>
          <a:xfrm>
            <a:off x="1924700" y="3298808"/>
            <a:ext cx="1882088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6"/>
                </a:solidFill>
              </a:rPr>
              <a:t>유승민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</a:rPr>
              <a:t>유선생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636" name="Google Shape;636;p49"/>
          <p:cNvSpPr txBox="1">
            <a:spLocks noGrp="1"/>
          </p:cNvSpPr>
          <p:nvPr>
            <p:ph type="title" idx="4294967295"/>
          </p:nvPr>
        </p:nvSpPr>
        <p:spPr>
          <a:xfrm>
            <a:off x="5608583" y="3259796"/>
            <a:ext cx="1957842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6"/>
                </a:solidFill>
              </a:rPr>
              <a:t>안병준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</a:rPr>
              <a:t>안학생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638" name="Google Shape;638;p49"/>
          <p:cNvSpPr/>
          <p:nvPr/>
        </p:nvSpPr>
        <p:spPr>
          <a:xfrm rot="10800000">
            <a:off x="5939430" y="2024648"/>
            <a:ext cx="1171040" cy="109420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EE9601-7F87-4EFB-AE1E-EC7B0ECE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6" y="1977383"/>
            <a:ext cx="1244150" cy="1188732"/>
          </a:xfrm>
          <a:prstGeom prst="rect">
            <a:avLst/>
          </a:prstGeom>
        </p:spPr>
      </p:pic>
      <p:sp>
        <p:nvSpPr>
          <p:cNvPr id="640" name="Google Shape;640;p49"/>
          <p:cNvSpPr txBox="1">
            <a:spLocks noGrp="1"/>
          </p:cNvSpPr>
          <p:nvPr>
            <p:ph type="title" idx="4294967295"/>
          </p:nvPr>
        </p:nvSpPr>
        <p:spPr>
          <a:xfrm>
            <a:off x="2559731" y="2271566"/>
            <a:ext cx="528300" cy="6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4</a:t>
            </a:r>
            <a:endParaRPr sz="4500" dirty="0">
              <a:solidFill>
                <a:schemeClr val="dk2"/>
              </a:solidFill>
            </a:endParaRPr>
          </a:p>
        </p:txBody>
      </p:sp>
      <p:sp>
        <p:nvSpPr>
          <p:cNvPr id="641" name="Google Shape;641;p49"/>
          <p:cNvSpPr txBox="1">
            <a:spLocks noGrp="1"/>
          </p:cNvSpPr>
          <p:nvPr>
            <p:ph type="title" idx="4294967295"/>
          </p:nvPr>
        </p:nvSpPr>
        <p:spPr>
          <a:xfrm>
            <a:off x="6260800" y="2230153"/>
            <a:ext cx="528300" cy="64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5</a:t>
            </a:r>
            <a:endParaRPr sz="4500" dirty="0">
              <a:solidFill>
                <a:schemeClr val="dk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AA1DA-ACBA-48B1-A65A-E1E5B6B50554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CD7FDF-CA34-49D7-93A8-D19FD9686AAE}"/>
              </a:ext>
            </a:extLst>
          </p:cNvPr>
          <p:cNvSpPr txBox="1"/>
          <p:nvPr/>
        </p:nvSpPr>
        <p:spPr>
          <a:xfrm>
            <a:off x="2270295" y="2418298"/>
            <a:ext cx="458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</a:rPr>
              <a:t>소개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57FD1D-DF0C-4D26-975D-C030CCC1CBA1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8" name="!!그림">
            <a:extLst>
              <a:ext uri="{FF2B5EF4-FFF2-40B4-BE49-F238E27FC236}">
                <a16:creationId xmlns:a16="http://schemas.microsoft.com/office/drawing/2014/main" id="{66E66F48-DAC0-4924-A272-0282BD20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34" y="1769564"/>
            <a:ext cx="6489532" cy="1604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1"/>
          <p:cNvGrpSpPr/>
          <p:nvPr/>
        </p:nvGrpSpPr>
        <p:grpSpPr>
          <a:xfrm>
            <a:off x="429191" y="1534691"/>
            <a:ext cx="8216483" cy="3244694"/>
            <a:chOff x="409836" y="1445168"/>
            <a:chExt cx="8216483" cy="3244694"/>
          </a:xfrm>
        </p:grpSpPr>
        <p:sp>
          <p:nvSpPr>
            <p:cNvPr id="660" name="Google Shape;660;p51"/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51"/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!!주제"/>
            <p:cNvSpPr/>
            <p:nvPr/>
          </p:nvSpPr>
          <p:spPr>
            <a:xfrm rot="21404973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5" name="Google Shape;665;p51"/>
          <p:cNvSpPr txBox="1">
            <a:spLocks noGrp="1"/>
          </p:cNvSpPr>
          <p:nvPr>
            <p:ph type="title" idx="2"/>
          </p:nvPr>
        </p:nvSpPr>
        <p:spPr>
          <a:xfrm>
            <a:off x="967322" y="2443430"/>
            <a:ext cx="2110200" cy="97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및 컨셉</a:t>
            </a:r>
            <a:endParaRPr dirty="0"/>
          </a:p>
        </p:txBody>
      </p:sp>
      <p:sp>
        <p:nvSpPr>
          <p:cNvPr id="666" name="Google Shape;666;p51"/>
          <p:cNvSpPr txBox="1">
            <a:spLocks noGrp="1"/>
          </p:cNvSpPr>
          <p:nvPr>
            <p:ph type="title" idx="3"/>
          </p:nvPr>
        </p:nvSpPr>
        <p:spPr>
          <a:xfrm>
            <a:off x="3203989" y="3667727"/>
            <a:ext cx="28747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벤치마킹 사이트 조사</a:t>
            </a:r>
            <a:endParaRPr dirty="0"/>
          </a:p>
        </p:txBody>
      </p:sp>
      <p:sp>
        <p:nvSpPr>
          <p:cNvPr id="669" name="Google Shape;669;p51"/>
          <p:cNvSpPr txBox="1">
            <a:spLocks noGrp="1"/>
          </p:cNvSpPr>
          <p:nvPr>
            <p:ph type="title" idx="5"/>
          </p:nvPr>
        </p:nvSpPr>
        <p:spPr>
          <a:xfrm>
            <a:off x="6189027" y="2383647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구조 설계</a:t>
            </a:r>
            <a:endParaRPr dirty="0"/>
          </a:p>
        </p:txBody>
      </p:sp>
      <p:pic>
        <p:nvPicPr>
          <p:cNvPr id="4" name="!!그림">
            <a:extLst>
              <a:ext uri="{FF2B5EF4-FFF2-40B4-BE49-F238E27FC236}">
                <a16:creationId xmlns:a16="http://schemas.microsoft.com/office/drawing/2014/main" id="{25B9E188-9EFD-4526-907E-1C54D961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grpSp>
        <p:nvGrpSpPr>
          <p:cNvPr id="35" name="Google Shape;4799;p77">
            <a:extLst>
              <a:ext uri="{FF2B5EF4-FFF2-40B4-BE49-F238E27FC236}">
                <a16:creationId xmlns:a16="http://schemas.microsoft.com/office/drawing/2014/main" id="{1C2B172A-5D17-4659-AA5E-480BB478821B}"/>
              </a:ext>
            </a:extLst>
          </p:cNvPr>
          <p:cNvGrpSpPr/>
          <p:nvPr/>
        </p:nvGrpSpPr>
        <p:grpSpPr>
          <a:xfrm>
            <a:off x="7064310" y="1656008"/>
            <a:ext cx="634656" cy="727639"/>
            <a:chOff x="5985650" y="2860025"/>
            <a:chExt cx="1396075" cy="1539775"/>
          </a:xfrm>
        </p:grpSpPr>
        <p:sp>
          <p:nvSpPr>
            <p:cNvPr id="36" name="Google Shape;4800;p77">
              <a:extLst>
                <a:ext uri="{FF2B5EF4-FFF2-40B4-BE49-F238E27FC236}">
                  <a16:creationId xmlns:a16="http://schemas.microsoft.com/office/drawing/2014/main" id="{2B23326E-5E44-4214-B724-BE125F85CBE8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01;p77">
              <a:extLst>
                <a:ext uri="{FF2B5EF4-FFF2-40B4-BE49-F238E27FC236}">
                  <a16:creationId xmlns:a16="http://schemas.microsoft.com/office/drawing/2014/main" id="{5035E2DE-D538-44FE-B0F8-322FF2C9CDB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02;p77">
              <a:extLst>
                <a:ext uri="{FF2B5EF4-FFF2-40B4-BE49-F238E27FC236}">
                  <a16:creationId xmlns:a16="http://schemas.microsoft.com/office/drawing/2014/main" id="{4A5F5F14-9AD6-430A-B646-172C4AC50479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03;p77">
              <a:extLst>
                <a:ext uri="{FF2B5EF4-FFF2-40B4-BE49-F238E27FC236}">
                  <a16:creationId xmlns:a16="http://schemas.microsoft.com/office/drawing/2014/main" id="{D7390909-81FC-4602-9361-40567414C036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04;p77">
              <a:extLst>
                <a:ext uri="{FF2B5EF4-FFF2-40B4-BE49-F238E27FC236}">
                  <a16:creationId xmlns:a16="http://schemas.microsoft.com/office/drawing/2014/main" id="{B53C0084-373F-46B1-945B-8B98673E634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5;p77">
              <a:extLst>
                <a:ext uri="{FF2B5EF4-FFF2-40B4-BE49-F238E27FC236}">
                  <a16:creationId xmlns:a16="http://schemas.microsoft.com/office/drawing/2014/main" id="{0C7CEC0E-9121-44CB-BFA0-F50845834976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06;p77">
              <a:extLst>
                <a:ext uri="{FF2B5EF4-FFF2-40B4-BE49-F238E27FC236}">
                  <a16:creationId xmlns:a16="http://schemas.microsoft.com/office/drawing/2014/main" id="{5901C645-D351-490B-9EE8-A1B514BC9B86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07;p77">
              <a:extLst>
                <a:ext uri="{FF2B5EF4-FFF2-40B4-BE49-F238E27FC236}">
                  <a16:creationId xmlns:a16="http://schemas.microsoft.com/office/drawing/2014/main" id="{C7168234-F340-4390-A4E8-E67AFE1A31D6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8;p77">
              <a:extLst>
                <a:ext uri="{FF2B5EF4-FFF2-40B4-BE49-F238E27FC236}">
                  <a16:creationId xmlns:a16="http://schemas.microsoft.com/office/drawing/2014/main" id="{0A577CB7-AE2F-4141-9543-0677F8444C3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9;p77">
              <a:extLst>
                <a:ext uri="{FF2B5EF4-FFF2-40B4-BE49-F238E27FC236}">
                  <a16:creationId xmlns:a16="http://schemas.microsoft.com/office/drawing/2014/main" id="{C8A545FF-F261-4E0B-8761-25735F6626E2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10;p77">
              <a:extLst>
                <a:ext uri="{FF2B5EF4-FFF2-40B4-BE49-F238E27FC236}">
                  <a16:creationId xmlns:a16="http://schemas.microsoft.com/office/drawing/2014/main" id="{3FC78CFF-403F-4E5B-9998-B39F73E0606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11;p77">
              <a:extLst>
                <a:ext uri="{FF2B5EF4-FFF2-40B4-BE49-F238E27FC236}">
                  <a16:creationId xmlns:a16="http://schemas.microsoft.com/office/drawing/2014/main" id="{EF0E2790-8A74-4946-B7B3-67BD969608E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12;p77">
              <a:extLst>
                <a:ext uri="{FF2B5EF4-FFF2-40B4-BE49-F238E27FC236}">
                  <a16:creationId xmlns:a16="http://schemas.microsoft.com/office/drawing/2014/main" id="{DE82CC11-D925-42C0-B24E-77780BCE21B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13;p77">
              <a:extLst>
                <a:ext uri="{FF2B5EF4-FFF2-40B4-BE49-F238E27FC236}">
                  <a16:creationId xmlns:a16="http://schemas.microsoft.com/office/drawing/2014/main" id="{F0DD84EB-EA2C-4446-B2DD-06FD693128AA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14;p77">
              <a:extLst>
                <a:ext uri="{FF2B5EF4-FFF2-40B4-BE49-F238E27FC236}">
                  <a16:creationId xmlns:a16="http://schemas.microsoft.com/office/drawing/2014/main" id="{2BB74F49-2974-41A1-8920-3BA74CA1D4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15;p77">
              <a:extLst>
                <a:ext uri="{FF2B5EF4-FFF2-40B4-BE49-F238E27FC236}">
                  <a16:creationId xmlns:a16="http://schemas.microsoft.com/office/drawing/2014/main" id="{091E3A27-22D2-4F5C-A329-FAEFF3B76A06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6;p77">
              <a:extLst>
                <a:ext uri="{FF2B5EF4-FFF2-40B4-BE49-F238E27FC236}">
                  <a16:creationId xmlns:a16="http://schemas.microsoft.com/office/drawing/2014/main" id="{BA364158-255A-4501-8645-60832F8E7A7A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7;p77">
              <a:extLst>
                <a:ext uri="{FF2B5EF4-FFF2-40B4-BE49-F238E27FC236}">
                  <a16:creationId xmlns:a16="http://schemas.microsoft.com/office/drawing/2014/main" id="{66A55CBA-4FB6-41A7-A1B9-320F73A39DDD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8;p77">
              <a:extLst>
                <a:ext uri="{FF2B5EF4-FFF2-40B4-BE49-F238E27FC236}">
                  <a16:creationId xmlns:a16="http://schemas.microsoft.com/office/drawing/2014/main" id="{6D0678E3-3171-4E9F-932C-A034B27DE079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9;p77">
              <a:extLst>
                <a:ext uri="{FF2B5EF4-FFF2-40B4-BE49-F238E27FC236}">
                  <a16:creationId xmlns:a16="http://schemas.microsoft.com/office/drawing/2014/main" id="{A6621E1A-A323-4364-A592-CB935D292E70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0;p77">
              <a:extLst>
                <a:ext uri="{FF2B5EF4-FFF2-40B4-BE49-F238E27FC236}">
                  <a16:creationId xmlns:a16="http://schemas.microsoft.com/office/drawing/2014/main" id="{D5DA5DCC-BA3E-4908-A3CA-3E736FB2D476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1;p77">
              <a:extLst>
                <a:ext uri="{FF2B5EF4-FFF2-40B4-BE49-F238E27FC236}">
                  <a16:creationId xmlns:a16="http://schemas.microsoft.com/office/drawing/2014/main" id="{0199061B-F13A-45CE-92A4-BE786C9951C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2;p77">
              <a:extLst>
                <a:ext uri="{FF2B5EF4-FFF2-40B4-BE49-F238E27FC236}">
                  <a16:creationId xmlns:a16="http://schemas.microsoft.com/office/drawing/2014/main" id="{F2517E89-BCE4-437E-8F9F-332ABF13297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3;p77">
              <a:extLst>
                <a:ext uri="{FF2B5EF4-FFF2-40B4-BE49-F238E27FC236}">
                  <a16:creationId xmlns:a16="http://schemas.microsoft.com/office/drawing/2014/main" id="{E87E32F5-2647-49A2-964D-E1891A31B68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4;p77">
              <a:extLst>
                <a:ext uri="{FF2B5EF4-FFF2-40B4-BE49-F238E27FC236}">
                  <a16:creationId xmlns:a16="http://schemas.microsoft.com/office/drawing/2014/main" id="{36612697-F915-4AFA-B44E-28304F4E0339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5;p77">
              <a:extLst>
                <a:ext uri="{FF2B5EF4-FFF2-40B4-BE49-F238E27FC236}">
                  <a16:creationId xmlns:a16="http://schemas.microsoft.com/office/drawing/2014/main" id="{67AF18FE-E283-4A01-A594-16F8F3E295E0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6;p77">
              <a:extLst>
                <a:ext uri="{FF2B5EF4-FFF2-40B4-BE49-F238E27FC236}">
                  <a16:creationId xmlns:a16="http://schemas.microsoft.com/office/drawing/2014/main" id="{D919E14D-831E-4581-B98A-3C75517D23AE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7;p77">
              <a:extLst>
                <a:ext uri="{FF2B5EF4-FFF2-40B4-BE49-F238E27FC236}">
                  <a16:creationId xmlns:a16="http://schemas.microsoft.com/office/drawing/2014/main" id="{98EDA372-4F11-4C3E-9C96-042925D6023F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8;p77">
              <a:extLst>
                <a:ext uri="{FF2B5EF4-FFF2-40B4-BE49-F238E27FC236}">
                  <a16:creationId xmlns:a16="http://schemas.microsoft.com/office/drawing/2014/main" id="{8F3B47C9-BF1A-402B-89A0-C51EA1E5B84D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9;p77">
              <a:extLst>
                <a:ext uri="{FF2B5EF4-FFF2-40B4-BE49-F238E27FC236}">
                  <a16:creationId xmlns:a16="http://schemas.microsoft.com/office/drawing/2014/main" id="{CCF67BBD-D9E9-4BE8-82F1-2AB2AF8E90E5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0;p77">
              <a:extLst>
                <a:ext uri="{FF2B5EF4-FFF2-40B4-BE49-F238E27FC236}">
                  <a16:creationId xmlns:a16="http://schemas.microsoft.com/office/drawing/2014/main" id="{BF94809E-E35B-454B-AF0D-5978F85AFD5C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1;p77">
              <a:extLst>
                <a:ext uri="{FF2B5EF4-FFF2-40B4-BE49-F238E27FC236}">
                  <a16:creationId xmlns:a16="http://schemas.microsoft.com/office/drawing/2014/main" id="{4E769A56-C985-4563-8D11-782CE93B1948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606;p81">
            <a:extLst>
              <a:ext uri="{FF2B5EF4-FFF2-40B4-BE49-F238E27FC236}">
                <a16:creationId xmlns:a16="http://schemas.microsoft.com/office/drawing/2014/main" id="{9603DA83-C537-4CE5-9E10-3B3174A2B079}"/>
              </a:ext>
            </a:extLst>
          </p:cNvPr>
          <p:cNvGrpSpPr/>
          <p:nvPr/>
        </p:nvGrpSpPr>
        <p:grpSpPr>
          <a:xfrm>
            <a:off x="4395557" y="3236183"/>
            <a:ext cx="352886" cy="350049"/>
            <a:chOff x="946175" y="3253275"/>
            <a:chExt cx="298550" cy="296150"/>
          </a:xfrm>
          <a:solidFill>
            <a:schemeClr val="accent1"/>
          </a:solidFill>
        </p:grpSpPr>
        <p:sp>
          <p:nvSpPr>
            <p:cNvPr id="70" name="Google Shape;6607;p81">
              <a:extLst>
                <a:ext uri="{FF2B5EF4-FFF2-40B4-BE49-F238E27FC236}">
                  <a16:creationId xmlns:a16="http://schemas.microsoft.com/office/drawing/2014/main" id="{38E74717-362A-4AE8-ABF6-07317B47020E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08;p81">
              <a:extLst>
                <a:ext uri="{FF2B5EF4-FFF2-40B4-BE49-F238E27FC236}">
                  <a16:creationId xmlns:a16="http://schemas.microsoft.com/office/drawing/2014/main" id="{AEEF9CD1-BE52-4B47-9BF5-BC222796ADCA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9;p81">
              <a:extLst>
                <a:ext uri="{FF2B5EF4-FFF2-40B4-BE49-F238E27FC236}">
                  <a16:creationId xmlns:a16="http://schemas.microsoft.com/office/drawing/2014/main" id="{F30D1EB7-0328-45F2-B8F2-B293FB194D9C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10;p81">
              <a:extLst>
                <a:ext uri="{FF2B5EF4-FFF2-40B4-BE49-F238E27FC236}">
                  <a16:creationId xmlns:a16="http://schemas.microsoft.com/office/drawing/2014/main" id="{DE46B0A3-A513-45C4-A9F7-C9685F1A4C0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11;p81">
              <a:extLst>
                <a:ext uri="{FF2B5EF4-FFF2-40B4-BE49-F238E27FC236}">
                  <a16:creationId xmlns:a16="http://schemas.microsoft.com/office/drawing/2014/main" id="{89F2C5D9-1DE2-46D1-939F-07824F39FF34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6897;p82">
            <a:extLst>
              <a:ext uri="{FF2B5EF4-FFF2-40B4-BE49-F238E27FC236}">
                <a16:creationId xmlns:a16="http://schemas.microsoft.com/office/drawing/2014/main" id="{B68F6BF0-1B34-4896-9D68-554DCB06A358}"/>
              </a:ext>
            </a:extLst>
          </p:cNvPr>
          <p:cNvGrpSpPr/>
          <p:nvPr/>
        </p:nvGrpSpPr>
        <p:grpSpPr>
          <a:xfrm>
            <a:off x="1872340" y="1949597"/>
            <a:ext cx="354586" cy="353645"/>
            <a:chOff x="-30345325" y="3184750"/>
            <a:chExt cx="292225" cy="291450"/>
          </a:xfrm>
          <a:solidFill>
            <a:schemeClr val="bg1"/>
          </a:solidFill>
        </p:grpSpPr>
        <p:sp>
          <p:nvSpPr>
            <p:cNvPr id="76" name="Google Shape;6898;p82">
              <a:extLst>
                <a:ext uri="{FF2B5EF4-FFF2-40B4-BE49-F238E27FC236}">
                  <a16:creationId xmlns:a16="http://schemas.microsoft.com/office/drawing/2014/main" id="{3BD1572B-B0DE-4A3A-9CC5-DB0FE933965D}"/>
                </a:ext>
              </a:extLst>
            </p:cNvPr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99;p82">
              <a:extLst>
                <a:ext uri="{FF2B5EF4-FFF2-40B4-BE49-F238E27FC236}">
                  <a16:creationId xmlns:a16="http://schemas.microsoft.com/office/drawing/2014/main" id="{8FBD050E-94D5-408A-85D1-8595DA386566}"/>
                </a:ext>
              </a:extLst>
            </p:cNvPr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900;p82">
              <a:extLst>
                <a:ext uri="{FF2B5EF4-FFF2-40B4-BE49-F238E27FC236}">
                  <a16:creationId xmlns:a16="http://schemas.microsoft.com/office/drawing/2014/main" id="{CF87E57E-3CB5-40A1-9844-C30E6BCC5A94}"/>
                </a:ext>
              </a:extLst>
            </p:cNvPr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901;p82">
              <a:extLst>
                <a:ext uri="{FF2B5EF4-FFF2-40B4-BE49-F238E27FC236}">
                  <a16:creationId xmlns:a16="http://schemas.microsoft.com/office/drawing/2014/main" id="{8D5FFE7D-5B7D-4059-9B28-F1D14C586D7E}"/>
                </a:ext>
              </a:extLst>
            </p:cNvPr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6902;p82">
              <a:extLst>
                <a:ext uri="{FF2B5EF4-FFF2-40B4-BE49-F238E27FC236}">
                  <a16:creationId xmlns:a16="http://schemas.microsoft.com/office/drawing/2014/main" id="{C9221435-DD2A-49C2-BE65-EC06CAB2DD90}"/>
                </a:ext>
              </a:extLst>
            </p:cNvPr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68AFB6-909A-4E00-B8DD-D490CAE0E367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주제">
            <a:extLst>
              <a:ext uri="{FF2B5EF4-FFF2-40B4-BE49-F238E27FC236}">
                <a16:creationId xmlns:a16="http://schemas.microsoft.com/office/drawing/2014/main" id="{E6354BB2-61C8-45FE-BC38-05F0F964A914}"/>
              </a:ext>
            </a:extLst>
          </p:cNvPr>
          <p:cNvSpPr/>
          <p:nvPr/>
        </p:nvSpPr>
        <p:spPr>
          <a:xfrm rot="21404973" flipH="1">
            <a:off x="4713736" y="1380909"/>
            <a:ext cx="2971666" cy="178017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8" name="Google Shape;778;p59"/>
          <p:cNvSpPr/>
          <p:nvPr/>
        </p:nvSpPr>
        <p:spPr>
          <a:xfrm>
            <a:off x="1773599" y="937836"/>
            <a:ext cx="1736043" cy="3540701"/>
          </a:xfrm>
          <a:custGeom>
            <a:avLst/>
            <a:gdLst/>
            <a:ahLst/>
            <a:cxnLst/>
            <a:rect l="l" t="t" r="r" b="b"/>
            <a:pathLst>
              <a:path w="14020" h="29670" extrusionOk="0">
                <a:moveTo>
                  <a:pt x="8161" y="2281"/>
                </a:moveTo>
                <a:cubicBezTo>
                  <a:pt x="8328" y="2281"/>
                  <a:pt x="8474" y="2427"/>
                  <a:pt x="8474" y="2595"/>
                </a:cubicBezTo>
                <a:lnTo>
                  <a:pt x="8474" y="2616"/>
                </a:lnTo>
                <a:cubicBezTo>
                  <a:pt x="8474" y="2804"/>
                  <a:pt x="8328" y="2929"/>
                  <a:pt x="8161" y="2929"/>
                </a:cubicBezTo>
                <a:lnTo>
                  <a:pt x="6026" y="2929"/>
                </a:lnTo>
                <a:cubicBezTo>
                  <a:pt x="5838" y="2929"/>
                  <a:pt x="5692" y="2804"/>
                  <a:pt x="5692" y="2616"/>
                </a:cubicBezTo>
                <a:lnTo>
                  <a:pt x="5692" y="2595"/>
                </a:lnTo>
                <a:cubicBezTo>
                  <a:pt x="5692" y="2427"/>
                  <a:pt x="5838" y="2281"/>
                  <a:pt x="6026" y="2281"/>
                </a:cubicBezTo>
                <a:close/>
                <a:moveTo>
                  <a:pt x="13036" y="4248"/>
                </a:moveTo>
                <a:lnTo>
                  <a:pt x="13036" y="25422"/>
                </a:lnTo>
                <a:lnTo>
                  <a:pt x="1151" y="25422"/>
                </a:lnTo>
                <a:lnTo>
                  <a:pt x="1151" y="4248"/>
                </a:lnTo>
                <a:close/>
                <a:moveTo>
                  <a:pt x="1988" y="0"/>
                </a:moveTo>
                <a:cubicBezTo>
                  <a:pt x="900" y="0"/>
                  <a:pt x="0" y="900"/>
                  <a:pt x="0" y="2009"/>
                </a:cubicBezTo>
                <a:lnTo>
                  <a:pt x="0" y="27661"/>
                </a:lnTo>
                <a:cubicBezTo>
                  <a:pt x="0" y="28770"/>
                  <a:pt x="900" y="29670"/>
                  <a:pt x="1988" y="29670"/>
                </a:cubicBezTo>
                <a:lnTo>
                  <a:pt x="12010" y="29670"/>
                </a:lnTo>
                <a:cubicBezTo>
                  <a:pt x="13119" y="29670"/>
                  <a:pt x="14019" y="28770"/>
                  <a:pt x="14019" y="27661"/>
                </a:cubicBezTo>
                <a:lnTo>
                  <a:pt x="14019" y="2009"/>
                </a:lnTo>
                <a:cubicBezTo>
                  <a:pt x="14019" y="900"/>
                  <a:pt x="13119" y="0"/>
                  <a:pt x="120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!!원Google Shape;779;p59"/>
          <p:cNvSpPr/>
          <p:nvPr/>
        </p:nvSpPr>
        <p:spPr>
          <a:xfrm>
            <a:off x="2512552" y="4095225"/>
            <a:ext cx="258163" cy="25816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80" name="Google Shape;780;p59"/>
          <p:cNvPicPr preferRelativeResize="0"/>
          <p:nvPr/>
        </p:nvPicPr>
        <p:blipFill rotWithShape="1">
          <a:blip r:embed="rId3"/>
          <a:srcRect l="30624" r="30624"/>
          <a:stretch/>
        </p:blipFill>
        <p:spPr>
          <a:xfrm>
            <a:off x="1910075" y="1436300"/>
            <a:ext cx="1486349" cy="25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6897;p82">
            <a:extLst>
              <a:ext uri="{FF2B5EF4-FFF2-40B4-BE49-F238E27FC236}">
                <a16:creationId xmlns:a16="http://schemas.microsoft.com/office/drawing/2014/main" id="{310EC733-E023-422E-83A0-0DFC41ABEC14}"/>
              </a:ext>
            </a:extLst>
          </p:cNvPr>
          <p:cNvGrpSpPr/>
          <p:nvPr/>
        </p:nvGrpSpPr>
        <p:grpSpPr>
          <a:xfrm>
            <a:off x="6105910" y="1853316"/>
            <a:ext cx="354586" cy="353645"/>
            <a:chOff x="-30345325" y="3184750"/>
            <a:chExt cx="292225" cy="291450"/>
          </a:xfrm>
          <a:solidFill>
            <a:schemeClr val="bg1"/>
          </a:solidFill>
        </p:grpSpPr>
        <p:sp>
          <p:nvSpPr>
            <p:cNvPr id="17" name="Google Shape;6898;p82">
              <a:extLst>
                <a:ext uri="{FF2B5EF4-FFF2-40B4-BE49-F238E27FC236}">
                  <a16:creationId xmlns:a16="http://schemas.microsoft.com/office/drawing/2014/main" id="{3229D394-7FEA-4FE9-839E-F3DEB2983D89}"/>
                </a:ext>
              </a:extLst>
            </p:cNvPr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99;p82">
              <a:extLst>
                <a:ext uri="{FF2B5EF4-FFF2-40B4-BE49-F238E27FC236}">
                  <a16:creationId xmlns:a16="http://schemas.microsoft.com/office/drawing/2014/main" id="{8C75FC88-2C9D-4B10-A1F8-30F84A34334B}"/>
                </a:ext>
              </a:extLst>
            </p:cNvPr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00;p82">
              <a:extLst>
                <a:ext uri="{FF2B5EF4-FFF2-40B4-BE49-F238E27FC236}">
                  <a16:creationId xmlns:a16="http://schemas.microsoft.com/office/drawing/2014/main" id="{EA05F7C8-FCEB-4F46-ABAB-A8C64B801BD0}"/>
                </a:ext>
              </a:extLst>
            </p:cNvPr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01;p82">
              <a:extLst>
                <a:ext uri="{FF2B5EF4-FFF2-40B4-BE49-F238E27FC236}">
                  <a16:creationId xmlns:a16="http://schemas.microsoft.com/office/drawing/2014/main" id="{F1FDDE6D-9A9C-4A69-B200-032D54E05470}"/>
                </a:ext>
              </a:extLst>
            </p:cNvPr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02;p82">
              <a:extLst>
                <a:ext uri="{FF2B5EF4-FFF2-40B4-BE49-F238E27FC236}">
                  <a16:creationId xmlns:a16="http://schemas.microsoft.com/office/drawing/2014/main" id="{082B199E-8423-48E2-B8A7-0D24F14068F5}"/>
                </a:ext>
              </a:extLst>
            </p:cNvPr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665;p51">
            <a:extLst>
              <a:ext uri="{FF2B5EF4-FFF2-40B4-BE49-F238E27FC236}">
                <a16:creationId xmlns:a16="http://schemas.microsoft.com/office/drawing/2014/main" id="{82A3B74B-8C83-468B-853B-550D233C459A}"/>
              </a:ext>
            </a:extLst>
          </p:cNvPr>
          <p:cNvSpPr txBox="1">
            <a:spLocks/>
          </p:cNvSpPr>
          <p:nvPr/>
        </p:nvSpPr>
        <p:spPr>
          <a:xfrm>
            <a:off x="5228103" y="2289648"/>
            <a:ext cx="2110200" cy="97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4"/>
              </a:buClr>
              <a:buSzPts val="2500"/>
            </a:pPr>
            <a:r>
              <a:rPr lang="ko-KR" altLang="en-US" sz="2500" b="1" dirty="0">
                <a:solidFill>
                  <a:schemeClr val="accent4"/>
                </a:solidFill>
                <a:latin typeface="Comfortaa"/>
                <a:sym typeface="Comfortaa"/>
              </a:rPr>
              <a:t>주제 정하기</a:t>
            </a:r>
          </a:p>
        </p:txBody>
      </p:sp>
      <p:pic>
        <p:nvPicPr>
          <p:cNvPr id="31" name="!!그림">
            <a:extLst>
              <a:ext uri="{FF2B5EF4-FFF2-40B4-BE49-F238E27FC236}">
                <a16:creationId xmlns:a16="http://schemas.microsoft.com/office/drawing/2014/main" id="{EED27CAD-81D5-4CB9-914B-641EBE60C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00" y="446186"/>
            <a:ext cx="1586519" cy="39222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368BF6-2E8D-4BFD-B92D-B720D5E2D3B8}"/>
              </a:ext>
            </a:extLst>
          </p:cNvPr>
          <p:cNvGrpSpPr/>
          <p:nvPr/>
        </p:nvGrpSpPr>
        <p:grpSpPr>
          <a:xfrm>
            <a:off x="1192125" y="985846"/>
            <a:ext cx="2843212" cy="2973156"/>
            <a:chOff x="1192125" y="985846"/>
            <a:chExt cx="2843212" cy="29731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5F214F-C6C9-4331-9056-4F9EFE38971A}"/>
                </a:ext>
              </a:extLst>
            </p:cNvPr>
            <p:cNvSpPr txBox="1"/>
            <p:nvPr/>
          </p:nvSpPr>
          <p:spPr>
            <a:xfrm>
              <a:off x="2939587" y="3651225"/>
              <a:ext cx="593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불펌</a:t>
              </a:r>
            </a:p>
          </p:txBody>
        </p:sp>
        <p:pic>
          <p:nvPicPr>
            <p:cNvPr id="34" name="내용 개체 틀 10">
              <a:extLst>
                <a:ext uri="{FF2B5EF4-FFF2-40B4-BE49-F238E27FC236}">
                  <a16:creationId xmlns:a16="http://schemas.microsoft.com/office/drawing/2014/main" id="{6A377102-BCB3-4045-8050-B1F35C1D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125" y="985846"/>
              <a:ext cx="2843212" cy="283432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B9A29F9-C726-4C70-8C56-FF47119C6E91}"/>
              </a:ext>
            </a:extLst>
          </p:cNvPr>
          <p:cNvSpPr txBox="1"/>
          <p:nvPr/>
        </p:nvSpPr>
        <p:spPr>
          <a:xfrm>
            <a:off x="7949005" y="0"/>
            <a:ext cx="1028700" cy="59480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5000" r="-5000" b="26000"/>
            </a:stretch>
          </a:blip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5341FC-05C6-41A8-8CA1-43953FC6A590}">
  <we:reference id="wa104379279" version="2.1.0.0" store="ko-KR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E28E9A1-AE20-4FE6-8DF7-23C7BE7DAE62}">
  <we:reference id="wa104380510" version="1.0.0.3" store="ko-KR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383</Words>
  <Application>Microsoft Office PowerPoint</Application>
  <PresentationFormat>화면 슬라이드 쇼(16:9)</PresentationFormat>
  <Paragraphs>129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Comfortaa</vt:lpstr>
      <vt:lpstr>Indie Flower</vt:lpstr>
      <vt:lpstr>Muli</vt:lpstr>
      <vt:lpstr>경기천년제목 Light</vt:lpstr>
      <vt:lpstr>맑은 고딕</vt:lpstr>
      <vt:lpstr>휴먼아미체</vt:lpstr>
      <vt:lpstr>휴먼엑스포</vt:lpstr>
      <vt:lpstr>Arial</vt:lpstr>
      <vt:lpstr>Indoor Games for Dogs by Slidesgo</vt:lpstr>
      <vt:lpstr>애완견 스튜디오웹사이트</vt:lpstr>
      <vt:lpstr>목차</vt:lpstr>
      <vt:lpstr>소개</vt:lpstr>
      <vt:lpstr>NKLCB?</vt:lpstr>
      <vt:lpstr>조원 소개와</vt:lpstr>
      <vt:lpstr>맡은 역할</vt:lpstr>
      <vt:lpstr>PowerPoint 프레젠테이션</vt:lpstr>
      <vt:lpstr>주제 및 컨셉</vt:lpstr>
      <vt:lpstr>PowerPoint 프레젠테이션</vt:lpstr>
      <vt:lpstr>PowerPoint 프레젠테이션</vt:lpstr>
      <vt:lpstr>PowerPoint 프레젠테이션</vt:lpstr>
      <vt:lpstr>주제 및 컨셉</vt:lpstr>
      <vt:lpstr>  벤치마킹</vt:lpstr>
      <vt:lpstr>  벤치마킹</vt:lpstr>
      <vt:lpstr>  벤치마킹</vt:lpstr>
      <vt:lpstr>  벤치마킹</vt:lpstr>
      <vt:lpstr>주제 및 컨셉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UI 구현</vt:lpstr>
      <vt:lpstr>메인 페이지</vt:lpstr>
      <vt:lpstr>       로그인 </vt:lpstr>
      <vt:lpstr>    회원 가입</vt:lpstr>
      <vt:lpstr>  메인 페이지</vt:lpstr>
      <vt:lpstr>  메인 페이지</vt:lpstr>
      <vt:lpstr>  메인 페이지</vt:lpstr>
      <vt:lpstr>  메인 페이지</vt:lpstr>
      <vt:lpstr>  메인 페이지</vt:lpstr>
      <vt:lpstr>  메인 페이지</vt:lpstr>
      <vt:lpstr>  메인 페이지</vt:lpstr>
      <vt:lpstr>  메인 페이지</vt:lpstr>
      <vt:lpstr>시연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애완견 스튜디오웹사이트</dc:title>
  <cp:lastModifiedBy>안 병준</cp:lastModifiedBy>
  <cp:revision>37</cp:revision>
  <dcterms:modified xsi:type="dcterms:W3CDTF">2022-12-01T22:26:56Z</dcterms:modified>
</cp:coreProperties>
</file>